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Lst>
  <p:notesMasterIdLst>
    <p:notesMasterId r:id="rId31"/>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move the slide</a:t>
            </a:r>
          </a:p>
        </p:txBody>
      </p:sp>
      <p:sp>
        <p:nvSpPr>
          <p:cNvPr id="108"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109"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110" name="PlaceHolder 4"/>
          <p:cNvSpPr>
            <a:spLocks noGrp="1"/>
          </p:cNvSpPr>
          <p:nvPr>
            <p:ph type="dt" idx="17"/>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11" name="PlaceHolder 5"/>
          <p:cNvSpPr>
            <a:spLocks noGrp="1"/>
          </p:cNvSpPr>
          <p:nvPr>
            <p:ph type="ftr" idx="18"/>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12" name="PlaceHolder 6"/>
          <p:cNvSpPr>
            <a:spLocks noGrp="1"/>
          </p:cNvSpPr>
          <p:nvPr>
            <p:ph type="sldNum" idx="19"/>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CD82EF7E-EE18-49C1-B2BD-937C379CCABA}"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381240" y="685800"/>
            <a:ext cx="6095880" cy="3428640"/>
          </a:xfrm>
          <a:prstGeom prst="rect">
            <a:avLst/>
          </a:prstGeom>
          <a:ln w="0">
            <a:noFill/>
          </a:ln>
        </p:spPr>
      </p:sp>
      <p:sp>
        <p:nvSpPr>
          <p:cNvPr id="15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800" b="1" strike="noStrike" spc="-1">
                <a:solidFill>
                  <a:srgbClr val="000000"/>
                </a:solidFill>
                <a:latin typeface="Arial"/>
              </a:rPr>
              <a:t>Entered text</a:t>
            </a:r>
            <a:endParaRPr lang="en-US" sz="1800" b="0" strike="noStrike" spc="-1">
              <a:solidFill>
                <a:srgbClr val="000000"/>
              </a:solidFill>
              <a:latin typeface="Arial"/>
            </a:endParaRPr>
          </a:p>
          <a:p>
            <a:pPr indent="0">
              <a:lnSpc>
                <a:spcPct val="100000"/>
              </a:lnSpc>
              <a:buNone/>
              <a:tabLst>
                <a:tab pos="0" algn="l"/>
              </a:tabLst>
            </a:pP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1: Title Slide</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Title: Locals: Transforming Local Shops into Digital Storefronts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Subtitle: Empowering local businesses online</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Your Name: Osama Refaat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Date: October 2024</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2: Introduction</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Locals helps small businesses build an online presence easily, allowing them to connect with more customers and increase sales.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3: Problem Statement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Local shops struggle with digital transformation, limiting their customer reach and operational hours.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4: Project Overview</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Locals provides a simple platform for product management, secure payments, and customer interaction 24/7.</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5: Key Features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Secure login and registration.</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Easy product management.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Order tracking.</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Responsive design.</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6: Technology Stack</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Locals uses Laravel, Bootstrap, MariaDB, and Apache for a secure, fast, and reliable platform.</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7: Database Design (ERD)</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Visual representation of how the database manages users, products, and orders.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Insert ERD Image.</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8: User Journey</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Browsing products.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Adding items to cart.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Secure checkout.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Order tracking.</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9: Challenges and Solutions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Security handled via encryption.</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Optimized database queries for speed.</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10: Future Roadmap</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Add more payment methods.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Integrate analytics.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Expand to a mobile app.</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11: Live Demo</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Showcase key features and how the platform works.</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Slide 12: Conclusion</a:t>
            </a:r>
            <a:endParaRPr lang="en-US" sz="1200" b="0" strike="noStrike" spc="-1">
              <a:solidFill>
                <a:srgbClr val="000000"/>
              </a:solidFill>
              <a:latin typeface="Arial"/>
            </a:endParaRPr>
          </a:p>
          <a:p>
            <a:pPr indent="0">
              <a:lnSpc>
                <a:spcPct val="100000"/>
              </a:lnSpc>
              <a:buNone/>
              <a:tabLst>
                <a:tab pos="0" algn="l"/>
              </a:tabLst>
            </a:pPr>
            <a:r>
              <a:rPr lang="en" sz="1200" b="0" strike="noStrike" spc="-1">
                <a:solidFill>
                  <a:srgbClr val="000000"/>
                </a:solidFill>
                <a:latin typeface="Arial"/>
              </a:rPr>
              <a:t>Text: Locals offers small businesses a simple yet powerful way to go digital and increase revenue.</a:t>
            </a:r>
            <a:endParaRPr lang="en-US" sz="12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5306400" y="399600"/>
            <a:ext cx="3650040" cy="54684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 name="PlaceHolder 2"/>
          <p:cNvSpPr>
            <a:spLocks noGrp="1"/>
          </p:cNvSpPr>
          <p:nvPr>
            <p:ph type="subTitle"/>
          </p:nvPr>
        </p:nvSpPr>
        <p:spPr>
          <a:xfrm>
            <a:off x="0" y="399600"/>
            <a:ext cx="3947040" cy="47437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AEB768BD-1149-4216-BFE7-13468C416249}"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E34FEEC5-1163-4378-A4FB-F47CF12B82E3}"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66" name="PlaceHolder 1"/>
          <p:cNvSpPr>
            <a:spLocks noGrp="1"/>
          </p:cNvSpPr>
          <p:nvPr>
            <p:ph type="title"/>
          </p:nvPr>
        </p:nvSpPr>
        <p:spPr>
          <a:xfrm>
            <a:off x="5306400" y="399600"/>
            <a:ext cx="3650040" cy="54684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7" name="PlaceHolder 2"/>
          <p:cNvSpPr>
            <a:spLocks noGrp="1"/>
          </p:cNvSpPr>
          <p:nvPr>
            <p:ph/>
          </p:nvPr>
        </p:nvSpPr>
        <p:spPr>
          <a:xfrm>
            <a:off x="0" y="399600"/>
            <a:ext cx="3947040" cy="474372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 name="PlaceHolder 3"/>
          <p:cNvSpPr>
            <a:spLocks noGrp="1"/>
          </p:cNvSpPr>
          <p:nvPr>
            <p:ph type="sldNum" idx="10"/>
          </p:nvPr>
        </p:nvSpPr>
        <p:spPr/>
        <p:txBody>
          <a:bodyPr/>
          <a:lstStyle/>
          <a:p>
            <a:fld id="{DAC83DEF-87E4-41FB-8E0E-EFBB0A1A1C36}"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76" name="PlaceHolder 1"/>
          <p:cNvSpPr>
            <a:spLocks noGrp="1"/>
          </p:cNvSpPr>
          <p:nvPr>
            <p:ph type="title"/>
          </p:nvPr>
        </p:nvSpPr>
        <p:spPr>
          <a:xfrm>
            <a:off x="5306400" y="399600"/>
            <a:ext cx="3650040" cy="54684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7" name="PlaceHolder 2"/>
          <p:cNvSpPr>
            <a:spLocks noGrp="1"/>
          </p:cNvSpPr>
          <p:nvPr>
            <p:ph/>
          </p:nvPr>
        </p:nvSpPr>
        <p:spPr>
          <a:xfrm>
            <a:off x="0" y="399600"/>
            <a:ext cx="1926000" cy="474372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8" name="PlaceHolder 3"/>
          <p:cNvSpPr>
            <a:spLocks noGrp="1"/>
          </p:cNvSpPr>
          <p:nvPr>
            <p:ph/>
          </p:nvPr>
        </p:nvSpPr>
        <p:spPr>
          <a:xfrm>
            <a:off x="2022840" y="399600"/>
            <a:ext cx="1926000" cy="474372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sldNum" idx="11"/>
          </p:nvPr>
        </p:nvSpPr>
        <p:spPr/>
        <p:txBody>
          <a:bodyPr/>
          <a:lstStyle/>
          <a:p>
            <a:fld id="{7D4D351B-DDF5-42FD-B15B-D237168C9BDF}"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306400" y="399600"/>
            <a:ext cx="3650040" cy="54684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 name="PlaceHolder 2"/>
          <p:cNvSpPr>
            <a:spLocks noGrp="1"/>
          </p:cNvSpPr>
          <p:nvPr>
            <p:ph type="sldNum" idx="12"/>
          </p:nvPr>
        </p:nvSpPr>
        <p:spPr/>
        <p:txBody>
          <a:bodyPr/>
          <a:lstStyle/>
          <a:p>
            <a:fld id="{2ABF1161-A727-4F09-9070-FB38267204CC}"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lstStyle/>
          <a:p>
            <a:fld id="{7D4A84C2-9FE7-410C-BA33-652A331BFA4F}"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lstStyle/>
          <a:p>
            <a:fld id="{1696B048-0954-4C9B-A0F3-F750B80AF0EC}"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5"/>
          </p:nvPr>
        </p:nvSpPr>
        <p:spPr/>
        <p:txBody>
          <a:bodyPr/>
          <a:lstStyle/>
          <a:p>
            <a:fld id="{B5F117AC-E26A-4343-BDFE-E02FB494ABA7}"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lstStyle/>
          <a:p>
            <a:fld id="{66783938-210D-432F-B0C4-70ACB13A8A07}"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609732C3-C9CD-40DC-9EF3-779F40F66F4C}"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A43A6761-AED5-4A7D-A0A9-85DD03077682}"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1">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E2365AFB-5A6A-40BD-B18D-ED03E395D66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HEADER_1">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2547E85D-252F-4DB5-95E0-0DAAB148A00C}"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APTION_ONLY_1">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lstStyle/>
          <a:p>
            <a:fld id="{7CAAC50E-5391-421B-8A51-0AA13C7A3366}"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_TITLE_AND_DESCRIPTION_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A9AF0F02-A458-42ED-BE28-C5A78BDCF1C0}"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B839D2C9-ED4B-418E-B778-21EAFB9FE6F1}"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4">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7" name="Google Shape;10;p2"/>
          <p:cNvSpPr/>
          <p:nvPr/>
        </p:nvSpPr>
        <p:spPr>
          <a:xfrm>
            <a:off x="0" y="0"/>
            <a:ext cx="9143640" cy="48744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8" name="Google Shape;11;p2"/>
          <p:cNvGrpSpPr/>
          <p:nvPr/>
        </p:nvGrpSpPr>
        <p:grpSpPr>
          <a:xfrm>
            <a:off x="530280" y="1205640"/>
            <a:ext cx="1342800" cy="17280"/>
            <a:chOff x="530280" y="1205640"/>
            <a:chExt cx="1342800" cy="17280"/>
          </a:xfrm>
        </p:grpSpPr>
        <p:sp>
          <p:nvSpPr>
            <p:cNvPr id="2" name="Google Shape;12;p2"/>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3" name="Google Shape;13;p2"/>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4" name="PlaceHolder 1"/>
          <p:cNvSpPr>
            <a:spLocks noGrp="1"/>
          </p:cNvSpPr>
          <p:nvPr>
            <p:ph type="title"/>
          </p:nvPr>
        </p:nvSpPr>
        <p:spPr>
          <a:xfrm>
            <a:off x="729360" y="1322280"/>
            <a:ext cx="7687800" cy="1664280"/>
          </a:xfrm>
          <a:prstGeom prst="rect">
            <a:avLst/>
          </a:prstGeom>
          <a:noFill/>
          <a:ln w="0">
            <a:noFill/>
          </a:ln>
        </p:spPr>
        <p:txBody>
          <a:bodyPr lIns="91440" tIns="91440" rIns="91440" bIns="91440" anchor="t">
            <a:normAutofit/>
          </a:bodyPr>
          <a:lstStyle/>
          <a:p>
            <a:pPr indent="0">
              <a:buNone/>
            </a:pPr>
            <a:r>
              <a:rPr lang="en-US" sz="4200" b="0" strike="noStrike" spc="-1">
                <a:solidFill>
                  <a:srgbClr val="000000"/>
                </a:solidFill>
                <a:latin typeface="Arial"/>
              </a:rPr>
              <a:t>Click to edit the title text format</a:t>
            </a:r>
          </a:p>
        </p:txBody>
      </p:sp>
      <p:sp>
        <p:nvSpPr>
          <p:cNvPr id="5" name="PlaceHolder 2"/>
          <p:cNvSpPr>
            <a:spLocks noGrp="1"/>
          </p:cNvSpPr>
          <p:nvPr>
            <p:ph type="sldNum" idx="1"/>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CC3F558E-5199-4715-B55B-0A6561F1D1DE}"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54" name="Google Shape;18;p3"/>
          <p:cNvGrpSpPr/>
          <p:nvPr/>
        </p:nvGrpSpPr>
        <p:grpSpPr>
          <a:xfrm>
            <a:off x="530280" y="1205640"/>
            <a:ext cx="1342800" cy="17280"/>
            <a:chOff x="530280" y="1205640"/>
            <a:chExt cx="1342800" cy="17280"/>
          </a:xfrm>
        </p:grpSpPr>
        <p:sp>
          <p:nvSpPr>
            <p:cNvPr id="55" name="Google Shape;19;p3"/>
            <p:cNvSpPr/>
            <p:nvPr/>
          </p:nvSpPr>
          <p:spPr>
            <a:xfrm rot="16200000">
              <a:off x="1380600" y="730440"/>
              <a:ext cx="17280" cy="967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56" name="Google Shape;20;p3"/>
            <p:cNvSpPr/>
            <p:nvPr/>
          </p:nvSpPr>
          <p:spPr>
            <a:xfrm rot="16200000">
              <a:off x="1009440" y="726480"/>
              <a:ext cx="17280" cy="9756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sp>
        <p:nvSpPr>
          <p:cNvPr id="57" name="PlaceHolder 1"/>
          <p:cNvSpPr>
            <a:spLocks noGrp="1"/>
          </p:cNvSpPr>
          <p:nvPr>
            <p:ph type="title"/>
          </p:nvPr>
        </p:nvSpPr>
        <p:spPr>
          <a:xfrm>
            <a:off x="729360" y="1322280"/>
            <a:ext cx="7688160" cy="1518120"/>
          </a:xfrm>
          <a:prstGeom prst="rect">
            <a:avLst/>
          </a:prstGeom>
          <a:noFill/>
          <a:ln w="0">
            <a:noFill/>
          </a:ln>
        </p:spPr>
        <p:txBody>
          <a:bodyPr lIns="91440" tIns="91440" rIns="91440" bIns="91440" anchor="t">
            <a:normAutofit/>
          </a:bodyPr>
          <a:lstStyle/>
          <a:p>
            <a:pPr indent="0">
              <a:buNone/>
            </a:pPr>
            <a:r>
              <a:rPr lang="en-US" sz="3600" b="0" strike="noStrike" spc="-1">
                <a:solidFill>
                  <a:srgbClr val="000000"/>
                </a:solidFill>
                <a:latin typeface="Arial"/>
              </a:rPr>
              <a:t>Click to edit the title text format</a:t>
            </a:r>
          </a:p>
        </p:txBody>
      </p:sp>
      <p:sp>
        <p:nvSpPr>
          <p:cNvPr id="58" name="PlaceHolder 2"/>
          <p:cNvSpPr>
            <a:spLocks noGrp="1"/>
          </p:cNvSpPr>
          <p:nvPr>
            <p:ph type="sldNum" idx="9"/>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lt1"/>
                </a:solidFill>
                <a:latin typeface="Lato"/>
                <a:ea typeface="Lato"/>
              </a:defRPr>
            </a:lvl1pPr>
          </a:lstStyle>
          <a:p>
            <a:pPr indent="0" algn="r">
              <a:lnSpc>
                <a:spcPct val="100000"/>
              </a:lnSpc>
              <a:buNone/>
              <a:tabLst>
                <a:tab pos="0" algn="l"/>
              </a:tabLst>
            </a:pPr>
            <a:fld id="{915F056A-D520-455F-88CC-419C8A454D45}" type="slidenum">
              <a:rPr lang="en" sz="1000" b="0" strike="noStrike" spc="-1">
                <a:solidFill>
                  <a:schemeClr val="lt1"/>
                </a:solidFill>
                <a:latin typeface="Lato"/>
                <a:ea typeface="Lato"/>
              </a:rPr>
              <a:t>‹#›</a:t>
            </a:fld>
            <a:endParaRPr lang="en-US" sz="10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Google Shape;24;p4"/>
          <p:cNvSpPr/>
          <p:nvPr/>
        </p:nvSpPr>
        <p:spPr>
          <a:xfrm>
            <a:off x="0" y="0"/>
            <a:ext cx="9143640" cy="487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60" name="Google Shape;25;p4"/>
          <p:cNvGrpSpPr/>
          <p:nvPr/>
        </p:nvGrpSpPr>
        <p:grpSpPr>
          <a:xfrm>
            <a:off x="530280" y="1205640"/>
            <a:ext cx="1342800" cy="17280"/>
            <a:chOff x="530280" y="1205640"/>
            <a:chExt cx="1342800" cy="17280"/>
          </a:xfrm>
        </p:grpSpPr>
        <p:sp>
          <p:nvSpPr>
            <p:cNvPr id="61" name="Google Shape;26;p4"/>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62" name="Google Shape;27;p4"/>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63" name="PlaceHolder 1"/>
          <p:cNvSpPr>
            <a:spLocks noGrp="1"/>
          </p:cNvSpPr>
          <p:nvPr>
            <p:ph type="title"/>
          </p:nvPr>
        </p:nvSpPr>
        <p:spPr>
          <a:xfrm>
            <a:off x="729360" y="1318680"/>
            <a:ext cx="7688520" cy="534960"/>
          </a:xfrm>
          <a:prstGeom prst="rect">
            <a:avLst/>
          </a:prstGeom>
          <a:noFill/>
          <a:ln w="0">
            <a:noFill/>
          </a:ln>
        </p:spPr>
        <p:txBody>
          <a:bodyPr lIns="91440" tIns="91440" rIns="91440" bIns="91440" anchor="t">
            <a:normAutofit fontScale="93099"/>
          </a:bodyPr>
          <a:lstStyle/>
          <a:p>
            <a:pPr indent="0">
              <a:buNone/>
            </a:pPr>
            <a:r>
              <a:rPr lang="en-US" sz="2600" b="0" strike="noStrike" spc="-1">
                <a:solidFill>
                  <a:srgbClr val="000000"/>
                </a:solidFill>
                <a:latin typeface="Arial"/>
              </a:rPr>
              <a:t>Click to edit the title text format</a:t>
            </a:r>
          </a:p>
        </p:txBody>
      </p:sp>
      <p:sp>
        <p:nvSpPr>
          <p:cNvPr id="64" name="PlaceHolder 2"/>
          <p:cNvSpPr>
            <a:spLocks noGrp="1"/>
          </p:cNvSpPr>
          <p:nvPr>
            <p:ph type="body"/>
          </p:nvPr>
        </p:nvSpPr>
        <p:spPr>
          <a:xfrm>
            <a:off x="729360" y="2079000"/>
            <a:ext cx="7688520" cy="2260800"/>
          </a:xfrm>
          <a:prstGeom prst="rect">
            <a:avLst/>
          </a:prstGeom>
          <a:noFill/>
          <a:ln w="0">
            <a:noFill/>
          </a:ln>
        </p:spPr>
        <p:txBody>
          <a:bodyPr lIns="91440" tIns="91440" rIns="91440" bIns="91440" anchor="t">
            <a:normAutofit/>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65" name="PlaceHolder 3"/>
          <p:cNvSpPr>
            <a:spLocks noGrp="1"/>
          </p:cNvSpPr>
          <p:nvPr>
            <p:ph type="sldNum" idx="10"/>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2AE0D502-58F3-4F05-8365-EB73A3C83BC5}"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8" name="Google Shape;32;p5"/>
          <p:cNvSpPr/>
          <p:nvPr/>
        </p:nvSpPr>
        <p:spPr>
          <a:xfrm>
            <a:off x="0" y="0"/>
            <a:ext cx="9143640" cy="487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69" name="Google Shape;33;p5"/>
          <p:cNvGrpSpPr/>
          <p:nvPr/>
        </p:nvGrpSpPr>
        <p:grpSpPr>
          <a:xfrm>
            <a:off x="530280" y="1205640"/>
            <a:ext cx="1342800" cy="17280"/>
            <a:chOff x="530280" y="1205640"/>
            <a:chExt cx="1342800" cy="17280"/>
          </a:xfrm>
        </p:grpSpPr>
        <p:sp>
          <p:nvSpPr>
            <p:cNvPr id="70" name="Google Shape;34;p5"/>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71" name="Google Shape;35;p5"/>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72" name="PlaceHolder 1"/>
          <p:cNvSpPr>
            <a:spLocks noGrp="1"/>
          </p:cNvSpPr>
          <p:nvPr>
            <p:ph type="title"/>
          </p:nvPr>
        </p:nvSpPr>
        <p:spPr>
          <a:xfrm>
            <a:off x="729360" y="1318680"/>
            <a:ext cx="7688160" cy="534960"/>
          </a:xfrm>
          <a:prstGeom prst="rect">
            <a:avLst/>
          </a:prstGeom>
          <a:noFill/>
          <a:ln w="0">
            <a:noFill/>
          </a:ln>
        </p:spPr>
        <p:txBody>
          <a:bodyPr lIns="91440" tIns="91440" rIns="91440" bIns="91440" anchor="t">
            <a:normAutofit fontScale="93099"/>
          </a:bodyPr>
          <a:lstStyle/>
          <a:p>
            <a:pPr indent="0">
              <a:buNone/>
            </a:pPr>
            <a:r>
              <a:rPr lang="en-US" sz="2600" b="0" strike="noStrike" spc="-1">
                <a:solidFill>
                  <a:srgbClr val="000000"/>
                </a:solidFill>
                <a:latin typeface="Arial"/>
              </a:rPr>
              <a:t>Click to edit the title text format</a:t>
            </a:r>
          </a:p>
        </p:txBody>
      </p:sp>
      <p:sp>
        <p:nvSpPr>
          <p:cNvPr id="73" name="PlaceHolder 2"/>
          <p:cNvSpPr>
            <a:spLocks noGrp="1"/>
          </p:cNvSpPr>
          <p:nvPr>
            <p:ph type="body"/>
          </p:nvPr>
        </p:nvSpPr>
        <p:spPr>
          <a:xfrm>
            <a:off x="729360" y="2079000"/>
            <a:ext cx="3773880" cy="2260800"/>
          </a:xfrm>
          <a:prstGeom prst="rect">
            <a:avLst/>
          </a:prstGeom>
          <a:noFill/>
          <a:ln w="0">
            <a:noFill/>
          </a:ln>
        </p:spPr>
        <p:txBody>
          <a:bodyPr lIns="91440" tIns="91440" rIns="91440" bIns="91440" anchor="t">
            <a:normAutofit fontScale="74552"/>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74" name="PlaceHolder 3"/>
          <p:cNvSpPr>
            <a:spLocks noGrp="1"/>
          </p:cNvSpPr>
          <p:nvPr>
            <p:ph type="body"/>
          </p:nvPr>
        </p:nvSpPr>
        <p:spPr>
          <a:xfrm>
            <a:off x="4643640" y="2079000"/>
            <a:ext cx="3773880" cy="2260800"/>
          </a:xfrm>
          <a:prstGeom prst="rect">
            <a:avLst/>
          </a:prstGeom>
          <a:noFill/>
          <a:ln w="0">
            <a:noFill/>
          </a:ln>
        </p:spPr>
        <p:txBody>
          <a:bodyPr lIns="91440" tIns="91440" rIns="91440" bIns="91440" anchor="t">
            <a:normAutofit fontScale="74552"/>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75" name="PlaceHolder 4"/>
          <p:cNvSpPr>
            <a:spLocks noGrp="1"/>
          </p:cNvSpPr>
          <p:nvPr>
            <p:ph type="sldNum" idx="11"/>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F2EC1389-5F56-4963-9BF7-F1DAEE40EFB2}"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9" name="Google Shape;41;p6"/>
          <p:cNvSpPr/>
          <p:nvPr/>
        </p:nvSpPr>
        <p:spPr>
          <a:xfrm>
            <a:off x="0" y="0"/>
            <a:ext cx="9143640" cy="487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80" name="Google Shape;42;p6"/>
          <p:cNvGrpSpPr/>
          <p:nvPr/>
        </p:nvGrpSpPr>
        <p:grpSpPr>
          <a:xfrm>
            <a:off x="530280" y="1205640"/>
            <a:ext cx="1342800" cy="17280"/>
            <a:chOff x="530280" y="1205640"/>
            <a:chExt cx="1342800" cy="17280"/>
          </a:xfrm>
        </p:grpSpPr>
        <p:sp>
          <p:nvSpPr>
            <p:cNvPr id="81" name="Google Shape;43;p6"/>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82" name="Google Shape;44;p6"/>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83" name="PlaceHolder 1"/>
          <p:cNvSpPr>
            <a:spLocks noGrp="1"/>
          </p:cNvSpPr>
          <p:nvPr>
            <p:ph type="title"/>
          </p:nvPr>
        </p:nvSpPr>
        <p:spPr>
          <a:xfrm>
            <a:off x="729360" y="1318680"/>
            <a:ext cx="7688160" cy="534960"/>
          </a:xfrm>
          <a:prstGeom prst="rect">
            <a:avLst/>
          </a:prstGeom>
          <a:noFill/>
          <a:ln w="0">
            <a:noFill/>
          </a:ln>
        </p:spPr>
        <p:txBody>
          <a:bodyPr lIns="91440" tIns="91440" rIns="91440" bIns="91440" anchor="t">
            <a:normAutofit fontScale="93099"/>
          </a:bodyPr>
          <a:lstStyle/>
          <a:p>
            <a:pPr indent="0">
              <a:buNone/>
            </a:pPr>
            <a:r>
              <a:rPr lang="en-US" sz="2600" b="0" strike="noStrike" spc="-1">
                <a:solidFill>
                  <a:srgbClr val="000000"/>
                </a:solidFill>
                <a:latin typeface="Arial"/>
              </a:rPr>
              <a:t>Click to edit the title text format</a:t>
            </a:r>
          </a:p>
        </p:txBody>
      </p:sp>
      <p:sp>
        <p:nvSpPr>
          <p:cNvPr id="84" name="PlaceHolder 2"/>
          <p:cNvSpPr>
            <a:spLocks noGrp="1"/>
          </p:cNvSpPr>
          <p:nvPr>
            <p:ph type="sldNum" idx="12"/>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E891F8B8-B208-431D-A3FC-F71449DEC6E8}"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6" name="Google Shape;48;p7"/>
          <p:cNvSpPr/>
          <p:nvPr/>
        </p:nvSpPr>
        <p:spPr>
          <a:xfrm>
            <a:off x="0" y="0"/>
            <a:ext cx="9143640" cy="48744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87" name="Google Shape;49;p7"/>
          <p:cNvGrpSpPr/>
          <p:nvPr/>
        </p:nvGrpSpPr>
        <p:grpSpPr>
          <a:xfrm>
            <a:off x="530280" y="1205640"/>
            <a:ext cx="1342800" cy="17280"/>
            <a:chOff x="530280" y="1205640"/>
            <a:chExt cx="1342800" cy="17280"/>
          </a:xfrm>
        </p:grpSpPr>
        <p:sp>
          <p:nvSpPr>
            <p:cNvPr id="88" name="Google Shape;50;p7"/>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89" name="Google Shape;51;p7"/>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90" name="PlaceHolder 1"/>
          <p:cNvSpPr>
            <a:spLocks noGrp="1"/>
          </p:cNvSpPr>
          <p:nvPr>
            <p:ph type="title"/>
          </p:nvPr>
        </p:nvSpPr>
        <p:spPr>
          <a:xfrm>
            <a:off x="730080" y="1318680"/>
            <a:ext cx="3300480" cy="1381320"/>
          </a:xfrm>
          <a:prstGeom prst="rect">
            <a:avLst/>
          </a:prstGeom>
          <a:noFill/>
          <a:ln w="0">
            <a:noFill/>
          </a:ln>
        </p:spPr>
        <p:txBody>
          <a:bodyPr lIns="91440" tIns="91440" rIns="91440" bIns="91440" anchor="t">
            <a:normAutofit/>
          </a:bodyPr>
          <a:lstStyle/>
          <a:p>
            <a:pPr indent="0">
              <a:buNone/>
            </a:pPr>
            <a:r>
              <a:rPr lang="en-US" sz="2600" b="0" strike="noStrike" spc="-1">
                <a:solidFill>
                  <a:srgbClr val="000000"/>
                </a:solidFill>
                <a:latin typeface="Arial"/>
              </a:rPr>
              <a:t>Click to edit the title text format</a:t>
            </a:r>
          </a:p>
        </p:txBody>
      </p:sp>
      <p:sp>
        <p:nvSpPr>
          <p:cNvPr id="91" name="PlaceHolder 2"/>
          <p:cNvSpPr>
            <a:spLocks noGrp="1"/>
          </p:cNvSpPr>
          <p:nvPr>
            <p:ph type="body"/>
          </p:nvPr>
        </p:nvSpPr>
        <p:spPr>
          <a:xfrm>
            <a:off x="721080" y="2781720"/>
            <a:ext cx="3300480" cy="1597320"/>
          </a:xfrm>
          <a:prstGeom prst="rect">
            <a:avLst/>
          </a:prstGeom>
          <a:noFill/>
          <a:ln w="0">
            <a:noFill/>
          </a:ln>
        </p:spPr>
        <p:txBody>
          <a:bodyPr lIns="91440" tIns="91440" rIns="91440" bIns="91440" anchor="t">
            <a:normAutofit fontScale="36891" lnSpcReduction="10000"/>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92" name="PlaceHolder 3"/>
          <p:cNvSpPr>
            <a:spLocks noGrp="1"/>
          </p:cNvSpPr>
          <p:nvPr>
            <p:ph type="sldNum" idx="13"/>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FD6A45EB-17A2-4135-9546-D47EDA227C3E}"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93" name="Google Shape;56;p8"/>
          <p:cNvGrpSpPr/>
          <p:nvPr/>
        </p:nvGrpSpPr>
        <p:grpSpPr>
          <a:xfrm>
            <a:off x="530280" y="4183560"/>
            <a:ext cx="1342800" cy="17280"/>
            <a:chOff x="530280" y="4183560"/>
            <a:chExt cx="1342800" cy="17280"/>
          </a:xfrm>
        </p:grpSpPr>
        <p:sp>
          <p:nvSpPr>
            <p:cNvPr id="94" name="Google Shape;57;p8"/>
            <p:cNvSpPr/>
            <p:nvPr/>
          </p:nvSpPr>
          <p:spPr>
            <a:xfrm rot="16200000">
              <a:off x="1380600" y="3708360"/>
              <a:ext cx="17280" cy="967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95" name="Google Shape;58;p8"/>
            <p:cNvSpPr/>
            <p:nvPr/>
          </p:nvSpPr>
          <p:spPr>
            <a:xfrm rot="16200000">
              <a:off x="1009440" y="3704400"/>
              <a:ext cx="17280" cy="9756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sp>
        <p:nvSpPr>
          <p:cNvPr id="96" name="PlaceHolder 1"/>
          <p:cNvSpPr>
            <a:spLocks noGrp="1"/>
          </p:cNvSpPr>
          <p:nvPr>
            <p:ph type="title"/>
          </p:nvPr>
        </p:nvSpPr>
        <p:spPr>
          <a:xfrm>
            <a:off x="729360" y="864360"/>
            <a:ext cx="7020720" cy="2984760"/>
          </a:xfrm>
          <a:prstGeom prst="rect">
            <a:avLst/>
          </a:prstGeom>
          <a:noFill/>
          <a:ln w="0">
            <a:noFill/>
          </a:ln>
        </p:spPr>
        <p:txBody>
          <a:bodyPr lIns="91440" tIns="91440" rIns="91440" bIns="91440" anchor="ctr">
            <a:normAutofit/>
          </a:bodyPr>
          <a:lstStyle/>
          <a:p>
            <a:pPr indent="0">
              <a:buNone/>
            </a:pPr>
            <a:r>
              <a:rPr lang="en-US" sz="3600" b="0" strike="noStrike" spc="-1">
                <a:solidFill>
                  <a:srgbClr val="000000"/>
                </a:solidFill>
                <a:latin typeface="Arial"/>
              </a:rPr>
              <a:t>Click to edit the title text format</a:t>
            </a:r>
          </a:p>
        </p:txBody>
      </p:sp>
      <p:sp>
        <p:nvSpPr>
          <p:cNvPr id="97" name="PlaceHolder 2"/>
          <p:cNvSpPr>
            <a:spLocks noGrp="1"/>
          </p:cNvSpPr>
          <p:nvPr>
            <p:ph type="sldNum" idx="14"/>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lt1"/>
                </a:solidFill>
                <a:latin typeface="Lato"/>
                <a:ea typeface="Lato"/>
              </a:defRPr>
            </a:lvl1pPr>
          </a:lstStyle>
          <a:p>
            <a:pPr indent="0" algn="r">
              <a:lnSpc>
                <a:spcPct val="100000"/>
              </a:lnSpc>
              <a:buNone/>
              <a:tabLst>
                <a:tab pos="0" algn="l"/>
              </a:tabLst>
            </a:pPr>
            <a:fld id="{2D014BA0-1C36-4DFC-92A2-F9969D127F62}" type="slidenum">
              <a:rPr lang="en" sz="1000" b="0" strike="noStrike" spc="-1">
                <a:solidFill>
                  <a:schemeClr val="lt1"/>
                </a:solidFill>
                <a:latin typeface="Lato"/>
                <a:ea typeface="Lato"/>
              </a:rPr>
              <a:t>‹#›</a:t>
            </a:fld>
            <a:endParaRPr lang="en-US" sz="10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8" name="Google Shape;62;p9"/>
          <p:cNvSpPr/>
          <p:nvPr/>
        </p:nvSpPr>
        <p:spPr>
          <a:xfrm>
            <a:off x="0" y="0"/>
            <a:ext cx="4571640" cy="514332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nvGrpSpPr>
          <p:cNvPr id="99" name="Google Shape;63;p9"/>
          <p:cNvGrpSpPr/>
          <p:nvPr/>
        </p:nvGrpSpPr>
        <p:grpSpPr>
          <a:xfrm>
            <a:off x="530280" y="1205640"/>
            <a:ext cx="1342800" cy="17280"/>
            <a:chOff x="530280" y="1205640"/>
            <a:chExt cx="1342800" cy="17280"/>
          </a:xfrm>
        </p:grpSpPr>
        <p:sp>
          <p:nvSpPr>
            <p:cNvPr id="100" name="Google Shape;64;p9"/>
            <p:cNvSpPr/>
            <p:nvPr/>
          </p:nvSpPr>
          <p:spPr>
            <a:xfrm rot="16200000">
              <a:off x="1380600" y="730440"/>
              <a:ext cx="17280" cy="9673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101" name="Google Shape;65;p9"/>
            <p:cNvSpPr/>
            <p:nvPr/>
          </p:nvSpPr>
          <p:spPr>
            <a:xfrm rot="16200000">
              <a:off x="1009440" y="726480"/>
              <a:ext cx="17280" cy="9756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grpSp>
      <p:sp>
        <p:nvSpPr>
          <p:cNvPr id="102" name="PlaceHolder 1"/>
          <p:cNvSpPr>
            <a:spLocks noGrp="1"/>
          </p:cNvSpPr>
          <p:nvPr>
            <p:ph type="title"/>
          </p:nvPr>
        </p:nvSpPr>
        <p:spPr>
          <a:xfrm>
            <a:off x="730080" y="1318680"/>
            <a:ext cx="3300480" cy="1686960"/>
          </a:xfrm>
          <a:prstGeom prst="rect">
            <a:avLst/>
          </a:prstGeom>
          <a:noFill/>
          <a:ln w="0">
            <a:noFill/>
          </a:ln>
        </p:spPr>
        <p:txBody>
          <a:bodyPr lIns="91440" tIns="91440" rIns="91440" bIns="91440" anchor="t">
            <a:normAutofit/>
          </a:bodyPr>
          <a:lstStyle/>
          <a:p>
            <a:pPr indent="0">
              <a:buNone/>
            </a:pPr>
            <a:r>
              <a:rPr lang="en-US" sz="2600" b="0" strike="noStrike" spc="-1">
                <a:solidFill>
                  <a:srgbClr val="000000"/>
                </a:solidFill>
                <a:latin typeface="Arial"/>
              </a:rPr>
              <a:t>Click to edit the title text format</a:t>
            </a:r>
          </a:p>
        </p:txBody>
      </p:sp>
      <p:sp>
        <p:nvSpPr>
          <p:cNvPr id="103" name="PlaceHolder 2"/>
          <p:cNvSpPr>
            <a:spLocks noGrp="1"/>
          </p:cNvSpPr>
          <p:nvPr>
            <p:ph type="body"/>
          </p:nvPr>
        </p:nvSpPr>
        <p:spPr>
          <a:xfrm>
            <a:off x="5174280" y="1352520"/>
            <a:ext cx="3373920" cy="3025080"/>
          </a:xfrm>
          <a:prstGeom prst="rect">
            <a:avLst/>
          </a:prstGeom>
          <a:noFill/>
          <a:ln w="0">
            <a:noFill/>
          </a:ln>
        </p:spPr>
        <p:txBody>
          <a:bodyPr lIns="91440" tIns="91440" rIns="91440" bIns="91440" anchor="t">
            <a:normAutofit fontScale="74552" lnSpcReduction="10000"/>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104" name="PlaceHolder 3"/>
          <p:cNvSpPr>
            <a:spLocks noGrp="1"/>
          </p:cNvSpPr>
          <p:nvPr>
            <p:ph type="sldNum" idx="15"/>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0118D61C-56D6-4192-8126-D20CAA804CEE}"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5" name="PlaceHolder 1"/>
          <p:cNvSpPr>
            <a:spLocks noGrp="1"/>
          </p:cNvSpPr>
          <p:nvPr>
            <p:ph type="body"/>
          </p:nvPr>
        </p:nvSpPr>
        <p:spPr>
          <a:xfrm>
            <a:off x="725040" y="4372560"/>
            <a:ext cx="7697160" cy="460080"/>
          </a:xfrm>
          <a:prstGeom prst="rect">
            <a:avLst/>
          </a:prstGeom>
          <a:noFill/>
          <a:ln w="0">
            <a:noFill/>
          </a:ln>
        </p:spPr>
        <p:txBody>
          <a:bodyPr lIns="91440" tIns="91440" rIns="91440" bIns="91440" anchor="ctr">
            <a:normAutofit fontScale="3074" lnSpcReduction="20000"/>
          </a:bodyPr>
          <a:lstStyle/>
          <a:p>
            <a:pPr marL="432000" indent="-324000">
              <a:spcBef>
                <a:spcPts val="1417"/>
              </a:spcBef>
              <a:buClr>
                <a:srgbClr val="000000"/>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300" b="0" strike="noStrike" spc="-1">
                <a:solidFill>
                  <a:srgbClr val="000000"/>
                </a:solidFill>
                <a:latin typeface="Arial"/>
              </a:rPr>
              <a:t>Seventh Outline Level</a:t>
            </a:r>
          </a:p>
        </p:txBody>
      </p:sp>
      <p:sp>
        <p:nvSpPr>
          <p:cNvPr id="106" name="PlaceHolder 2"/>
          <p:cNvSpPr>
            <a:spLocks noGrp="1"/>
          </p:cNvSpPr>
          <p:nvPr>
            <p:ph type="sldNum" idx="16"/>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7D72B0C0-FB02-4881-8C2D-E7747BEEE51F}"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9" name="Google Shape;74;p11"/>
          <p:cNvGrpSpPr/>
          <p:nvPr/>
        </p:nvGrpSpPr>
        <p:grpSpPr>
          <a:xfrm>
            <a:off x="530280" y="4183560"/>
            <a:ext cx="1342800" cy="17280"/>
            <a:chOff x="530280" y="4183560"/>
            <a:chExt cx="1342800" cy="17280"/>
          </a:xfrm>
        </p:grpSpPr>
        <p:sp>
          <p:nvSpPr>
            <p:cNvPr id="10" name="Google Shape;75;p11"/>
            <p:cNvSpPr/>
            <p:nvPr/>
          </p:nvSpPr>
          <p:spPr>
            <a:xfrm rot="16200000">
              <a:off x="1380600" y="3708360"/>
              <a:ext cx="17280" cy="967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11" name="Google Shape;76;p11"/>
            <p:cNvSpPr/>
            <p:nvPr/>
          </p:nvSpPr>
          <p:spPr>
            <a:xfrm rot="16200000">
              <a:off x="1009440" y="3704400"/>
              <a:ext cx="17280" cy="9756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grpSp>
      <p:sp>
        <p:nvSpPr>
          <p:cNvPr id="12" name="PlaceHolder 1"/>
          <p:cNvSpPr>
            <a:spLocks noGrp="1"/>
          </p:cNvSpPr>
          <p:nvPr>
            <p:ph type="title"/>
          </p:nvPr>
        </p:nvSpPr>
        <p:spPr>
          <a:xfrm>
            <a:off x="729360" y="734040"/>
            <a:ext cx="7688160" cy="1244520"/>
          </a:xfrm>
          <a:prstGeom prst="rect">
            <a:avLst/>
          </a:prstGeom>
          <a:noFill/>
          <a:ln w="0">
            <a:noFill/>
          </a:ln>
        </p:spPr>
        <p:txBody>
          <a:bodyPr lIns="91440" tIns="91440" rIns="91440" bIns="91440" anchor="t">
            <a:normAutofit fontScale="87381"/>
          </a:bodyPr>
          <a:lstStyle/>
          <a:p>
            <a:pPr indent="0">
              <a:lnSpc>
                <a:spcPct val="100000"/>
              </a:lnSpc>
              <a:buNone/>
            </a:pPr>
            <a:r>
              <a:rPr lang="en-US" sz="8000" b="1" strike="noStrike" spc="-1">
                <a:solidFill>
                  <a:schemeClr val="lt1"/>
                </a:solidFill>
                <a:latin typeface="Raleway"/>
                <a:ea typeface="Raleway"/>
              </a:rPr>
              <a:t>xx%</a:t>
            </a:r>
            <a:endParaRPr lang="en-US" sz="8000" b="0" strike="noStrike" spc="-1">
              <a:solidFill>
                <a:srgbClr val="000000"/>
              </a:solidFill>
              <a:latin typeface="Arial"/>
            </a:endParaRPr>
          </a:p>
        </p:txBody>
      </p:sp>
      <p:sp>
        <p:nvSpPr>
          <p:cNvPr id="13" name="PlaceHolder 2"/>
          <p:cNvSpPr>
            <a:spLocks noGrp="1"/>
          </p:cNvSpPr>
          <p:nvPr>
            <p:ph type="body"/>
          </p:nvPr>
        </p:nvSpPr>
        <p:spPr>
          <a:xfrm>
            <a:off x="729360" y="2273040"/>
            <a:ext cx="7688160" cy="1580040"/>
          </a:xfrm>
          <a:prstGeom prst="rect">
            <a:avLst/>
          </a:prstGeom>
          <a:noFill/>
          <a:ln w="0">
            <a:noFill/>
          </a:ln>
        </p:spPr>
        <p:txBody>
          <a:bodyPr lIns="91440" tIns="91440" rIns="91440" bIns="91440" anchor="t">
            <a:normAutofit fontScale="68403"/>
          </a:bodyPr>
          <a:lstStyle/>
          <a:p>
            <a:pPr marL="432000" indent="-324000">
              <a:spcBef>
                <a:spcPts val="1417"/>
              </a:spcBef>
              <a:buClr>
                <a:srgbClr val="FFFFFF"/>
              </a:buClr>
              <a:buSzPct val="45000"/>
              <a:buFont typeface="Wingdings" charset="2"/>
              <a:buChar char=""/>
            </a:pPr>
            <a:r>
              <a:rPr lang="en-US" sz="13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13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3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3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13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13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1300" b="0" strike="noStrike" spc="-1">
                <a:solidFill>
                  <a:srgbClr val="000000"/>
                </a:solidFill>
                <a:latin typeface="Arial"/>
              </a:rPr>
              <a:t>Seventh Outline Level</a:t>
            </a:r>
          </a:p>
        </p:txBody>
      </p:sp>
      <p:sp>
        <p:nvSpPr>
          <p:cNvPr id="14" name="PlaceHolder 3"/>
          <p:cNvSpPr>
            <a:spLocks noGrp="1"/>
          </p:cNvSpPr>
          <p:nvPr>
            <p:ph type="sldNum" idx="2"/>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lt1"/>
                </a:solidFill>
                <a:latin typeface="Lato"/>
                <a:ea typeface="Lato"/>
              </a:defRPr>
            </a:lvl1pPr>
          </a:lstStyle>
          <a:p>
            <a:pPr indent="0" algn="r">
              <a:lnSpc>
                <a:spcPct val="100000"/>
              </a:lnSpc>
              <a:buNone/>
              <a:tabLst>
                <a:tab pos="0" algn="l"/>
              </a:tabLst>
            </a:pPr>
            <a:fld id="{84406BBB-0710-4E1D-91D9-6C4C7BEB2C97}" type="slidenum">
              <a:rPr lang="en" sz="1000" b="0" strike="noStrike" spc="-1">
                <a:solidFill>
                  <a:schemeClr val="lt1"/>
                </a:solidFill>
                <a:latin typeface="Lato"/>
                <a:ea typeface="Lato"/>
              </a:rPr>
              <a:t>‹#›</a:t>
            </a:fld>
            <a:endParaRPr lang="en-US" sz="10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sldNum" idx="3"/>
          </p:nvPr>
        </p:nvSpPr>
        <p:spPr>
          <a:xfrm>
            <a:off x="8536320" y="474984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B97B5CDB-0EA8-425A-A733-A4B099933BB2}"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sldNum" idx="4"/>
          </p:nvPr>
        </p:nvSpPr>
        <p:spPr>
          <a:xfrm>
            <a:off x="8472600" y="4663080"/>
            <a:ext cx="548280" cy="393120"/>
          </a:xfrm>
          <a:prstGeom prst="rect">
            <a:avLst/>
          </a:prstGeom>
          <a:noFill/>
          <a:ln w="0">
            <a:noFill/>
          </a:ln>
        </p:spPr>
        <p:txBody>
          <a:bodyPr lIns="91440" tIns="91440" rIns="91440" bIns="91440" anchor="ctr">
            <a:norm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EAE29F3B-B554-407D-8F1D-6DF3A20E2264}"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17" name="Google Shape;84;p13"/>
          <p:cNvSpPr/>
          <p:nvPr/>
        </p:nvSpPr>
        <p:spPr>
          <a:xfrm rot="10800000" flipH="1">
            <a:off x="360" y="0"/>
            <a:ext cx="7840800" cy="1425960"/>
          </a:xfrm>
          <a:prstGeom prst="round1Rect">
            <a:avLst>
              <a:gd name="adj" fmla="val 27169"/>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18" name="PlaceHolder 2"/>
          <p:cNvSpPr>
            <a:spLocks noGrp="1"/>
          </p:cNvSpPr>
          <p:nvPr>
            <p:ph type="title"/>
          </p:nvPr>
        </p:nvSpPr>
        <p:spPr>
          <a:xfrm>
            <a:off x="432000" y="289800"/>
            <a:ext cx="6371640" cy="546840"/>
          </a:xfrm>
          <a:prstGeom prst="rect">
            <a:avLst/>
          </a:prstGeom>
          <a:noFill/>
          <a:ln w="0">
            <a:noFill/>
          </a:ln>
        </p:spPr>
        <p:txBody>
          <a:bodyPr lIns="91440" tIns="91440" rIns="91440" bIns="91440" anchor="t">
            <a:normAutofit fontScale="90336"/>
          </a:bodyPr>
          <a:lstStyle/>
          <a:p>
            <a:pPr indent="0">
              <a:buNone/>
            </a:pPr>
            <a:r>
              <a:rPr lang="en-US" sz="2800" b="0" strike="noStrike" spc="-1">
                <a:solidFill>
                  <a:srgbClr val="000000"/>
                </a:solidFill>
                <a:latin typeface="Arial"/>
              </a:rPr>
              <a:t>Click to edit the title text format</a:t>
            </a:r>
          </a:p>
        </p:txBody>
      </p:sp>
      <p:sp>
        <p:nvSpPr>
          <p:cNvPr id="19" name="PlaceHolder 3"/>
          <p:cNvSpPr>
            <a:spLocks noGrp="1"/>
          </p:cNvSpPr>
          <p:nvPr>
            <p:ph type="body"/>
          </p:nvPr>
        </p:nvSpPr>
        <p:spPr>
          <a:xfrm>
            <a:off x="432000" y="1727640"/>
            <a:ext cx="6371640" cy="3038400"/>
          </a:xfrm>
          <a:prstGeom prst="rect">
            <a:avLst/>
          </a:prstGeom>
          <a:noFill/>
          <a:ln w="0">
            <a:noFill/>
          </a:ln>
        </p:spPr>
        <p:txBody>
          <a:bodyPr lIns="91440" tIns="91440" rIns="91440" bIns="91440" anchor="t">
            <a:norm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4A0E3111-D34E-4395-9A76-8F84B55E2AEC}"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21" name="Google Shape;89;p14"/>
          <p:cNvSpPr/>
          <p:nvPr/>
        </p:nvSpPr>
        <p:spPr>
          <a:xfrm rot="10800000" flipH="1">
            <a:off x="1013040" y="360"/>
            <a:ext cx="4107240" cy="5140440"/>
          </a:xfrm>
          <a:prstGeom prst="round1Rect">
            <a:avLst>
              <a:gd name="adj" fmla="val 22635"/>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22" name="PlaceHolder 2"/>
          <p:cNvSpPr>
            <a:spLocks noGrp="1"/>
          </p:cNvSpPr>
          <p:nvPr>
            <p:ph type="body"/>
          </p:nvPr>
        </p:nvSpPr>
        <p:spPr>
          <a:xfrm>
            <a:off x="0" y="399600"/>
            <a:ext cx="3947040" cy="47437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3" name="PlaceHolder 3"/>
          <p:cNvSpPr>
            <a:spLocks noGrp="1"/>
          </p:cNvSpPr>
          <p:nvPr>
            <p:ph type="body"/>
          </p:nvPr>
        </p:nvSpPr>
        <p:spPr>
          <a:xfrm>
            <a:off x="5306400" y="1194840"/>
            <a:ext cx="3650040" cy="3585960"/>
          </a:xfrm>
          <a:prstGeom prst="rect">
            <a:avLst/>
          </a:prstGeom>
          <a:noFill/>
          <a:ln w="0">
            <a:noFill/>
          </a:ln>
        </p:spPr>
        <p:txBody>
          <a:bodyPr lIns="91440" tIns="91440" rIns="91440" bIns="91440" anchor="t">
            <a:norm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24" name="PlaceHolder 4"/>
          <p:cNvSpPr>
            <a:spLocks noGrp="1"/>
          </p:cNvSpPr>
          <p:nvPr>
            <p:ph type="title"/>
          </p:nvPr>
        </p:nvSpPr>
        <p:spPr>
          <a:xfrm>
            <a:off x="5306400" y="399600"/>
            <a:ext cx="3650040" cy="546840"/>
          </a:xfrm>
          <a:prstGeom prst="rect">
            <a:avLst/>
          </a:prstGeom>
          <a:noFill/>
          <a:ln w="0">
            <a:noFill/>
          </a:ln>
        </p:spPr>
        <p:txBody>
          <a:bodyPr lIns="91440" tIns="91440" rIns="91440" bIns="91440" anchor="t">
            <a:normAutofit fontScale="68556"/>
          </a:bodyPr>
          <a:lstStyle/>
          <a:p>
            <a:pPr indent="0">
              <a:buNone/>
            </a:pPr>
            <a:r>
              <a:rPr lang="en-US" sz="2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65CC1B33-1C82-424F-B3A3-DEA6612AD792}"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26" name="Google Shape;95;p15"/>
          <p:cNvSpPr/>
          <p:nvPr/>
        </p:nvSpPr>
        <p:spPr>
          <a:xfrm flipH="1">
            <a:off x="4821840" y="-15120"/>
            <a:ext cx="4367520" cy="517356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endParaRPr lang="en-US" sz="1400" b="0" strike="noStrike" spc="-1">
              <a:solidFill>
                <a:srgbClr val="FFFFFF"/>
              </a:solidFill>
              <a:latin typeface="Arial"/>
            </a:endParaRPr>
          </a:p>
        </p:txBody>
      </p:sp>
      <p:sp>
        <p:nvSpPr>
          <p:cNvPr id="27" name="Google Shape;96;p15"/>
          <p:cNvSpPr/>
          <p:nvPr/>
        </p:nvSpPr>
        <p:spPr>
          <a:xfrm rot="10800000">
            <a:off x="4822200" y="-28800"/>
            <a:ext cx="3083400" cy="4489920"/>
          </a:xfrm>
          <a:prstGeom prst="round1Rect">
            <a:avLst>
              <a:gd name="adj" fmla="val 22635"/>
            </a:avLst>
          </a:pr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28" name="PlaceHolder 2"/>
          <p:cNvSpPr>
            <a:spLocks noGrp="1"/>
          </p:cNvSpPr>
          <p:nvPr>
            <p:ph type="title"/>
          </p:nvPr>
        </p:nvSpPr>
        <p:spPr>
          <a:xfrm>
            <a:off x="471600" y="363600"/>
            <a:ext cx="4200840" cy="539640"/>
          </a:xfrm>
          <a:prstGeom prst="rect">
            <a:avLst/>
          </a:prstGeom>
          <a:noFill/>
          <a:ln w="0">
            <a:noFill/>
          </a:ln>
        </p:spPr>
        <p:txBody>
          <a:bodyPr lIns="91440" tIns="91440" rIns="91440" bIns="91440" anchor="t">
            <a:normAutofit fontScale="81053"/>
          </a:bodyPr>
          <a:lstStyle/>
          <a:p>
            <a:pPr indent="0">
              <a:buNone/>
            </a:pPr>
            <a:r>
              <a:rPr lang="en-US" sz="2800" b="0" strike="noStrike" spc="-1">
                <a:solidFill>
                  <a:srgbClr val="000000"/>
                </a:solidFill>
                <a:latin typeface="Arial"/>
              </a:rPr>
              <a:t>Click to edit the title text format</a:t>
            </a:r>
          </a:p>
        </p:txBody>
      </p:sp>
      <p:sp>
        <p:nvSpPr>
          <p:cNvPr id="29" name="PlaceHolder 3"/>
          <p:cNvSpPr>
            <a:spLocks noGrp="1"/>
          </p:cNvSpPr>
          <p:nvPr>
            <p:ph type="body"/>
          </p:nvPr>
        </p:nvSpPr>
        <p:spPr>
          <a:xfrm>
            <a:off x="471600" y="1044000"/>
            <a:ext cx="4200840" cy="3736440"/>
          </a:xfrm>
          <a:prstGeom prst="rect">
            <a:avLst/>
          </a:prstGeom>
          <a:noFill/>
          <a:ln w="0">
            <a:noFill/>
          </a:ln>
        </p:spPr>
        <p:txBody>
          <a:bodyPr lIns="91440" tIns="91440" rIns="91440" bIns="91440" anchor="t">
            <a:norm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30" name="PlaceHolder 4"/>
          <p:cNvSpPr>
            <a:spLocks noGrp="1"/>
          </p:cNvSpPr>
          <p:nvPr>
            <p:ph type="body"/>
          </p:nvPr>
        </p:nvSpPr>
        <p:spPr>
          <a:xfrm>
            <a:off x="5098680" y="510480"/>
            <a:ext cx="3867480" cy="46479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8970B01D-D418-4AA2-BE07-1B6F9AA4BAEA}"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32" name="Google Shape;102;p16"/>
          <p:cNvSpPr/>
          <p:nvPr/>
        </p:nvSpPr>
        <p:spPr>
          <a:xfrm>
            <a:off x="-19800" y="-30240"/>
            <a:ext cx="4305600" cy="517428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endParaRPr lang="en-US" sz="1400" b="0" strike="noStrike" spc="-1">
              <a:solidFill>
                <a:srgbClr val="FFFFFF"/>
              </a:solidFill>
              <a:latin typeface="Arial"/>
            </a:endParaRPr>
          </a:p>
        </p:txBody>
      </p:sp>
      <p:sp>
        <p:nvSpPr>
          <p:cNvPr id="33" name="PlaceHolder 2"/>
          <p:cNvSpPr>
            <a:spLocks noGrp="1"/>
          </p:cNvSpPr>
          <p:nvPr>
            <p:ph type="body"/>
          </p:nvPr>
        </p:nvSpPr>
        <p:spPr>
          <a:xfrm>
            <a:off x="-19800" y="-30240"/>
            <a:ext cx="4305600" cy="517428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4" name="PlaceHolder 3"/>
          <p:cNvSpPr>
            <a:spLocks noGrp="1"/>
          </p:cNvSpPr>
          <p:nvPr>
            <p:ph type="title"/>
          </p:nvPr>
        </p:nvSpPr>
        <p:spPr>
          <a:xfrm>
            <a:off x="4600800" y="363600"/>
            <a:ext cx="4200840" cy="539640"/>
          </a:xfrm>
          <a:prstGeom prst="rect">
            <a:avLst/>
          </a:prstGeom>
          <a:noFill/>
          <a:ln w="0">
            <a:noFill/>
          </a:ln>
        </p:spPr>
        <p:txBody>
          <a:bodyPr lIns="91440" tIns="91440" rIns="91440" bIns="91440" anchor="t">
            <a:normAutofit fontScale="81053"/>
          </a:bodyPr>
          <a:lstStyle/>
          <a:p>
            <a:pPr indent="0">
              <a:buNone/>
            </a:pPr>
            <a:r>
              <a:rPr lang="en-US" sz="2800" b="0" strike="noStrike" spc="-1">
                <a:solidFill>
                  <a:srgbClr val="000000"/>
                </a:solidFill>
                <a:latin typeface="Arial"/>
              </a:rPr>
              <a:t>Click to edit the title text format</a:t>
            </a:r>
          </a:p>
        </p:txBody>
      </p:sp>
      <p:sp>
        <p:nvSpPr>
          <p:cNvPr id="35" name="PlaceHolder 4"/>
          <p:cNvSpPr>
            <a:spLocks noGrp="1"/>
          </p:cNvSpPr>
          <p:nvPr>
            <p:ph type="body"/>
          </p:nvPr>
        </p:nvSpPr>
        <p:spPr>
          <a:xfrm>
            <a:off x="4600800" y="1044000"/>
            <a:ext cx="4200840" cy="3736440"/>
          </a:xfrm>
          <a:prstGeom prst="rect">
            <a:avLst/>
          </a:prstGeom>
          <a:noFill/>
          <a:ln w="0">
            <a:noFill/>
          </a:ln>
        </p:spPr>
        <p:txBody>
          <a:bodyPr lIns="91440" tIns="91440" rIns="91440" bIns="91440" anchor="t">
            <a:norm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lstStyle>
            <a:lvl1pPr indent="0" algn="r">
              <a:lnSpc>
                <a:spcPct val="100000"/>
              </a:lnSpc>
              <a:buNone/>
              <a:tabLst>
                <a:tab pos="0" algn="l"/>
              </a:tabLst>
              <a:defRPr lang="en" sz="1000" b="0" strike="noStrike" spc="-1">
                <a:solidFill>
                  <a:schemeClr val="accent1"/>
                </a:solidFill>
                <a:latin typeface="Lato"/>
                <a:ea typeface="Lato"/>
              </a:defRPr>
            </a:lvl1pPr>
          </a:lstStyle>
          <a:p>
            <a:pPr indent="0" algn="r">
              <a:lnSpc>
                <a:spcPct val="100000"/>
              </a:lnSpc>
              <a:buNone/>
              <a:tabLst>
                <a:tab pos="0" algn="l"/>
              </a:tabLst>
            </a:pPr>
            <a:fld id="{1C9EC139-78A9-4AAD-B832-15567ED082F3}" type="slidenum">
              <a:rPr lang="en" sz="1000" b="0" strike="noStrike" spc="-1">
                <a:solidFill>
                  <a:schemeClr val="accent1"/>
                </a:solidFill>
                <a:latin typeface="Lato"/>
                <a:ea typeface="Lato"/>
              </a:rPr>
              <a:t>‹#›</a:t>
            </a:fld>
            <a:endParaRPr lang="en-US" sz="1000" b="0" strike="noStrike" spc="-1">
              <a:solidFill>
                <a:srgbClr val="000000"/>
              </a:solidFill>
              <a:latin typeface="Times New Roman"/>
            </a:endParaRPr>
          </a:p>
        </p:txBody>
      </p:sp>
      <p:sp>
        <p:nvSpPr>
          <p:cNvPr id="37" name="Google Shape;108;p17"/>
          <p:cNvSpPr/>
          <p:nvPr/>
        </p:nvSpPr>
        <p:spPr>
          <a:xfrm>
            <a:off x="718920" y="1099440"/>
            <a:ext cx="3749400" cy="3624840"/>
          </a:xfrm>
          <a:prstGeom prst="roundRect">
            <a:avLst>
              <a:gd name="adj" fmla="val 8846"/>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38" name="Google Shape;109;p17"/>
          <p:cNvSpPr/>
          <p:nvPr/>
        </p:nvSpPr>
        <p:spPr>
          <a:xfrm>
            <a:off x="1111320" y="1405440"/>
            <a:ext cx="242640" cy="242640"/>
          </a:xfrm>
          <a:prstGeom prst="roundRect">
            <a:avLst>
              <a:gd name="adj" fmla="val 30676"/>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39" name="Google Shape;110;p17"/>
          <p:cNvSpPr/>
          <p:nvPr/>
        </p:nvSpPr>
        <p:spPr>
          <a:xfrm>
            <a:off x="4675320" y="1099440"/>
            <a:ext cx="3749400" cy="3624840"/>
          </a:xfrm>
          <a:prstGeom prst="roundRect">
            <a:avLst>
              <a:gd name="adj" fmla="val 8846"/>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40" name="Google Shape;111;p17"/>
          <p:cNvSpPr/>
          <p:nvPr/>
        </p:nvSpPr>
        <p:spPr>
          <a:xfrm>
            <a:off x="5067720" y="1405440"/>
            <a:ext cx="242640" cy="242640"/>
          </a:xfrm>
          <a:prstGeom prst="roundRect">
            <a:avLst>
              <a:gd name="adj" fmla="val 30676"/>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000000"/>
              </a:solidFill>
              <a:latin typeface="Arial"/>
            </a:endParaRPr>
          </a:p>
        </p:txBody>
      </p:sp>
      <p:sp>
        <p:nvSpPr>
          <p:cNvPr id="41" name="PlaceHolder 2"/>
          <p:cNvSpPr>
            <a:spLocks noGrp="1"/>
          </p:cNvSpPr>
          <p:nvPr>
            <p:ph type="body"/>
          </p:nvPr>
        </p:nvSpPr>
        <p:spPr>
          <a:xfrm>
            <a:off x="1033200" y="2313000"/>
            <a:ext cx="3131640" cy="2030760"/>
          </a:xfrm>
          <a:prstGeom prst="rect">
            <a:avLst/>
          </a:prstGeom>
          <a:noFill/>
          <a:ln w="0">
            <a:noFill/>
          </a:ln>
        </p:spPr>
        <p:txBody>
          <a:bodyPr lIns="91440" tIns="91440" rIns="91440" bIns="91440" anchor="t">
            <a:normAutofit fontScale="36368" lnSpcReduction="20000"/>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42" name="PlaceHolder 3"/>
          <p:cNvSpPr>
            <a:spLocks noGrp="1"/>
          </p:cNvSpPr>
          <p:nvPr>
            <p:ph type="body"/>
          </p:nvPr>
        </p:nvSpPr>
        <p:spPr>
          <a:xfrm>
            <a:off x="4989600" y="2313000"/>
            <a:ext cx="3131640" cy="2030760"/>
          </a:xfrm>
          <a:prstGeom prst="rect">
            <a:avLst/>
          </a:prstGeom>
          <a:noFill/>
          <a:ln w="0">
            <a:noFill/>
          </a:ln>
        </p:spPr>
        <p:txBody>
          <a:bodyPr lIns="91440" tIns="91440" rIns="91440" bIns="91440" anchor="t">
            <a:normAutofit fontScale="36368" lnSpcReduction="20000"/>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43" name="PlaceHolder 4"/>
          <p:cNvSpPr>
            <a:spLocks noGrp="1"/>
          </p:cNvSpPr>
          <p:nvPr>
            <p:ph type="title"/>
          </p:nvPr>
        </p:nvSpPr>
        <p:spPr>
          <a:xfrm>
            <a:off x="720000" y="240120"/>
            <a:ext cx="7707240" cy="546840"/>
          </a:xfrm>
          <a:prstGeom prst="rect">
            <a:avLst/>
          </a:prstGeom>
          <a:noFill/>
          <a:ln w="0">
            <a:noFill/>
          </a:ln>
        </p:spPr>
        <p:txBody>
          <a:bodyPr lIns="91440" tIns="91440" rIns="91440" bIns="91440" anchor="t">
            <a:normAutofit fontScale="90336"/>
          </a:bodyPr>
          <a:lstStyle/>
          <a:p>
            <a:pPr indent="0">
              <a:buNone/>
            </a:pPr>
            <a:r>
              <a:rPr lang="en-US" sz="2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354600" y="305280"/>
            <a:ext cx="8452080" cy="580320"/>
          </a:xfrm>
          <a:prstGeom prst="rect">
            <a:avLst/>
          </a:prstGeom>
          <a:noFill/>
          <a:ln w="0">
            <a:noFill/>
          </a:ln>
        </p:spPr>
        <p:txBody>
          <a:bodyPr lIns="91440" tIns="91440" rIns="91440" bIns="91440" anchor="t">
            <a:normAutofit fontScale="96763"/>
          </a:bodyPr>
          <a:lstStyle/>
          <a:p>
            <a:pPr indent="0">
              <a:buNone/>
            </a:pPr>
            <a:r>
              <a:rPr lang="en-US" sz="2800" b="0" strike="noStrike" spc="-1">
                <a:solidFill>
                  <a:srgbClr val="000000"/>
                </a:solidFill>
                <a:latin typeface="Arial"/>
              </a:rPr>
              <a:t>Click to edit the title text format</a:t>
            </a:r>
          </a:p>
        </p:txBody>
      </p:sp>
      <p:sp>
        <p:nvSpPr>
          <p:cNvPr id="45" name="PlaceHolder 2"/>
          <p:cNvSpPr>
            <a:spLocks noGrp="1"/>
          </p:cNvSpPr>
          <p:nvPr>
            <p:ph type="body"/>
          </p:nvPr>
        </p:nvSpPr>
        <p:spPr>
          <a:xfrm>
            <a:off x="464040" y="2677680"/>
            <a:ext cx="2598120" cy="2101320"/>
          </a:xfrm>
          <a:prstGeom prst="rect">
            <a:avLst/>
          </a:prstGeom>
          <a:noFill/>
          <a:ln w="0">
            <a:noFill/>
          </a:ln>
        </p:spPr>
        <p:txBody>
          <a:bodyPr lIns="0" tIns="91440" rIns="91440" bIns="91440" anchor="t">
            <a:normAutofit fontScale="18184"/>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46" name="PlaceHolder 3"/>
          <p:cNvSpPr>
            <a:spLocks noGrp="1"/>
          </p:cNvSpPr>
          <p:nvPr>
            <p:ph type="body"/>
          </p:nvPr>
        </p:nvSpPr>
        <p:spPr>
          <a:xfrm>
            <a:off x="460800" y="1176840"/>
            <a:ext cx="878400" cy="878400"/>
          </a:xfrm>
          <a:prstGeom prst="rect">
            <a:avLst/>
          </a:prstGeom>
          <a:noFill/>
          <a:ln w="0">
            <a:noFill/>
          </a:ln>
        </p:spPr>
        <p:txBody>
          <a:bodyPr lIns="90000" tIns="45000" rIns="90000" bIns="45000" anchor="t">
            <a:normAutofit fontScale="6111" lnSpcReduction="20000"/>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7" name="PlaceHolder 4"/>
          <p:cNvSpPr>
            <a:spLocks noGrp="1"/>
          </p:cNvSpPr>
          <p:nvPr>
            <p:ph type="body"/>
          </p:nvPr>
        </p:nvSpPr>
        <p:spPr>
          <a:xfrm>
            <a:off x="3281760" y="2683800"/>
            <a:ext cx="2598120" cy="2101320"/>
          </a:xfrm>
          <a:prstGeom prst="rect">
            <a:avLst/>
          </a:prstGeom>
          <a:noFill/>
          <a:ln w="0">
            <a:noFill/>
          </a:ln>
        </p:spPr>
        <p:txBody>
          <a:bodyPr lIns="0" tIns="91440" rIns="91440" bIns="91440" anchor="t">
            <a:normAutofit fontScale="18184"/>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48" name="PlaceHolder 5"/>
          <p:cNvSpPr>
            <a:spLocks noGrp="1"/>
          </p:cNvSpPr>
          <p:nvPr>
            <p:ph type="body"/>
          </p:nvPr>
        </p:nvSpPr>
        <p:spPr>
          <a:xfrm>
            <a:off x="3278160" y="1182960"/>
            <a:ext cx="878400" cy="878400"/>
          </a:xfrm>
          <a:prstGeom prst="rect">
            <a:avLst/>
          </a:prstGeom>
          <a:noFill/>
          <a:ln w="0">
            <a:noFill/>
          </a:ln>
        </p:spPr>
        <p:txBody>
          <a:bodyPr lIns="90000" tIns="45000" rIns="90000" bIns="45000" anchor="t">
            <a:normAutofit fontScale="6111" lnSpcReduction="20000"/>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9" name="PlaceHolder 6"/>
          <p:cNvSpPr>
            <a:spLocks noGrp="1"/>
          </p:cNvSpPr>
          <p:nvPr>
            <p:ph type="body"/>
          </p:nvPr>
        </p:nvSpPr>
        <p:spPr>
          <a:xfrm>
            <a:off x="6102720" y="2683800"/>
            <a:ext cx="2598120" cy="2101320"/>
          </a:xfrm>
          <a:prstGeom prst="rect">
            <a:avLst/>
          </a:prstGeom>
          <a:noFill/>
          <a:ln w="0">
            <a:noFill/>
          </a:ln>
        </p:spPr>
        <p:txBody>
          <a:bodyPr lIns="0" tIns="91440" rIns="91440" bIns="91440" anchor="t">
            <a:normAutofit fontScale="18184"/>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Arial"/>
              </a:rPr>
              <a:t>Seventh Outline Level</a:t>
            </a:r>
          </a:p>
        </p:txBody>
      </p:sp>
      <p:sp>
        <p:nvSpPr>
          <p:cNvPr id="50" name="PlaceHolder 7"/>
          <p:cNvSpPr>
            <a:spLocks noGrp="1"/>
          </p:cNvSpPr>
          <p:nvPr>
            <p:ph type="body"/>
          </p:nvPr>
        </p:nvSpPr>
        <p:spPr>
          <a:xfrm>
            <a:off x="6099120" y="1182960"/>
            <a:ext cx="878400" cy="878400"/>
          </a:xfrm>
          <a:prstGeom prst="rect">
            <a:avLst/>
          </a:prstGeom>
          <a:noFill/>
          <a:ln w="0">
            <a:noFill/>
          </a:ln>
        </p:spPr>
        <p:txBody>
          <a:bodyPr lIns="90000" tIns="45000" rIns="90000" bIns="45000" anchor="t">
            <a:normAutofit fontScale="6111" lnSpcReduction="20000"/>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51" name="Google Shape;128;p18"/>
          <p:cNvSpPr/>
          <p:nvPr/>
        </p:nvSpPr>
        <p:spPr>
          <a:xfrm flipH="1">
            <a:off x="2187360" y="1494720"/>
            <a:ext cx="242640" cy="242640"/>
          </a:xfrm>
          <a:prstGeom prst="roundRect">
            <a:avLst>
              <a:gd name="adj" fmla="val 30676"/>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52" name="Google Shape;129;p18"/>
          <p:cNvSpPr/>
          <p:nvPr/>
        </p:nvSpPr>
        <p:spPr>
          <a:xfrm flipH="1">
            <a:off x="5006520" y="1494720"/>
            <a:ext cx="242640" cy="242640"/>
          </a:xfrm>
          <a:prstGeom prst="roundRect">
            <a:avLst>
              <a:gd name="adj" fmla="val 30676"/>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
        <p:nvSpPr>
          <p:cNvPr id="53" name="Google Shape;130;p18"/>
          <p:cNvSpPr/>
          <p:nvPr/>
        </p:nvSpPr>
        <p:spPr>
          <a:xfrm flipH="1">
            <a:off x="7827480" y="1494720"/>
            <a:ext cx="242640" cy="242640"/>
          </a:xfrm>
          <a:prstGeom prst="roundRect">
            <a:avLst>
              <a:gd name="adj" fmla="val 30676"/>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endParaRPr lang="en-U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29360" y="1322280"/>
            <a:ext cx="7687800" cy="1664280"/>
          </a:xfrm>
          <a:prstGeom prst="rect">
            <a:avLst/>
          </a:prstGeom>
          <a:noFill/>
          <a:ln w="0">
            <a:noFill/>
          </a:ln>
        </p:spPr>
        <p:txBody>
          <a:bodyPr lIns="91440" tIns="91440" rIns="91440" bIns="91440" anchor="t">
            <a:normAutofit fontScale="96644" lnSpcReduction="20000"/>
          </a:bodyPr>
          <a:lstStyle/>
          <a:p>
            <a:pPr indent="0">
              <a:lnSpc>
                <a:spcPct val="100000"/>
              </a:lnSpc>
              <a:buNone/>
              <a:tabLst>
                <a:tab pos="0" algn="l"/>
              </a:tabLst>
            </a:pPr>
            <a:r>
              <a:rPr lang="en" sz="4200" b="1" strike="noStrike" spc="-1">
                <a:solidFill>
                  <a:schemeClr val="dk2"/>
                </a:solidFill>
                <a:latin typeface="Raleway"/>
                <a:ea typeface="Raleway"/>
              </a:rPr>
              <a:t>Locals: Transforming Local Shops into Digital Storefronts</a:t>
            </a:r>
            <a:endParaRPr lang="en-US" sz="4200" b="0" strike="noStrike" spc="-1">
              <a:solidFill>
                <a:srgbClr val="000000"/>
              </a:solidFill>
              <a:latin typeface="Arial"/>
            </a:endParaRPr>
          </a:p>
        </p:txBody>
      </p:sp>
      <p:sp>
        <p:nvSpPr>
          <p:cNvPr id="114" name="Google Shape;136;p19"/>
          <p:cNvSpPr/>
          <p:nvPr/>
        </p:nvSpPr>
        <p:spPr>
          <a:xfrm>
            <a:off x="729360" y="2828160"/>
            <a:ext cx="6887160" cy="1010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 sz="1300" b="0" strike="noStrike" spc="-1">
                <a:solidFill>
                  <a:schemeClr val="accent1"/>
                </a:solidFill>
                <a:latin typeface="Lato"/>
                <a:ea typeface="Lato"/>
              </a:rPr>
              <a:t>Presented by : Osama Refaat &amp; Amr khaled</a:t>
            </a:r>
            <a:endParaRPr lang="en-US" sz="13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subTitle"/>
          </p:nvPr>
        </p:nvSpPr>
        <p:spPr>
          <a:xfrm>
            <a:off x="1033200" y="1750320"/>
            <a:ext cx="3131640" cy="495360"/>
          </a:xfrm>
          <a:prstGeom prst="rect">
            <a:avLst/>
          </a:prstGeom>
          <a:noFill/>
          <a:ln w="0">
            <a:noFill/>
          </a:ln>
        </p:spPr>
        <p:txBody>
          <a:bodyPr lIns="91440" tIns="91440" rIns="91440" bIns="91440" anchor="t">
            <a:normAutofit/>
          </a:bodyPr>
          <a:lstStyle/>
          <a:p>
            <a:pPr>
              <a:lnSpc>
                <a:spcPct val="100000"/>
              </a:lnSpc>
              <a:tabLst>
                <a:tab pos="0" algn="l"/>
              </a:tabLst>
            </a:pPr>
            <a:r>
              <a:rPr lang="en" sz="1400" b="0" strike="noStrike" spc="-1">
                <a:solidFill>
                  <a:schemeClr val="lt1"/>
                </a:solidFill>
                <a:latin typeface="Figtree SemiBold"/>
                <a:ea typeface="Figtree SemiBold"/>
              </a:rPr>
              <a:t>Security Measures and Encryption</a:t>
            </a:r>
            <a:endParaRPr lang="en-US" sz="1400" b="0" strike="noStrike" spc="-1">
              <a:solidFill>
                <a:srgbClr val="000000"/>
              </a:solidFill>
              <a:latin typeface="Arial"/>
            </a:endParaRPr>
          </a:p>
        </p:txBody>
      </p:sp>
      <p:sp>
        <p:nvSpPr>
          <p:cNvPr id="137" name="PlaceHolder 2"/>
          <p:cNvSpPr>
            <a:spLocks noGrp="1"/>
          </p:cNvSpPr>
          <p:nvPr>
            <p:ph/>
          </p:nvPr>
        </p:nvSpPr>
        <p:spPr>
          <a:xfrm>
            <a:off x="1033200" y="2313000"/>
            <a:ext cx="3131640" cy="2030760"/>
          </a:xfrm>
          <a:prstGeom prst="rect">
            <a:avLst/>
          </a:prstGeom>
          <a:noFill/>
          <a:ln w="0">
            <a:noFill/>
          </a:ln>
        </p:spPr>
        <p:txBody>
          <a:bodyPr lIns="91440" tIns="91440" rIns="91440" bIns="91440" anchor="t">
            <a:normAutofit/>
          </a:bodyPr>
          <a:lstStyle/>
          <a:p>
            <a:pPr indent="0">
              <a:lnSpc>
                <a:spcPct val="115000"/>
              </a:lnSpc>
              <a:spcAft>
                <a:spcPts val="1199"/>
              </a:spcAft>
              <a:buNone/>
              <a:tabLst>
                <a:tab pos="0" algn="l"/>
              </a:tabLst>
            </a:pPr>
            <a:r>
              <a:rPr lang="en" sz="1100" b="0" strike="noStrike" spc="-1">
                <a:solidFill>
                  <a:schemeClr val="lt1"/>
                </a:solidFill>
                <a:latin typeface="Lato"/>
                <a:ea typeface="Lato"/>
              </a:rPr>
              <a:t>To protect user data and defend against security threats, Locals employs strong security measures such as password hashing, user authentication, secure communication protocols, and regular security audits.</a:t>
            </a:r>
            <a:endParaRPr lang="en-US" sz="1100" b="0" strike="noStrike" spc="-1">
              <a:solidFill>
                <a:srgbClr val="000000"/>
              </a:solidFill>
              <a:latin typeface="Arial"/>
            </a:endParaRPr>
          </a:p>
        </p:txBody>
      </p:sp>
      <p:sp>
        <p:nvSpPr>
          <p:cNvPr id="138" name="PlaceHolder 3"/>
          <p:cNvSpPr>
            <a:spLocks noGrp="1"/>
          </p:cNvSpPr>
          <p:nvPr>
            <p:ph type="subTitle"/>
          </p:nvPr>
        </p:nvSpPr>
        <p:spPr>
          <a:xfrm>
            <a:off x="4989600" y="1750320"/>
            <a:ext cx="3131640" cy="495360"/>
          </a:xfrm>
          <a:prstGeom prst="rect">
            <a:avLst/>
          </a:prstGeom>
          <a:noFill/>
          <a:ln w="0">
            <a:noFill/>
          </a:ln>
        </p:spPr>
        <p:txBody>
          <a:bodyPr lIns="91440" tIns="91440" rIns="91440" bIns="91440" anchor="t">
            <a:normAutofit fontScale="93550" lnSpcReduction="20000"/>
          </a:bodyPr>
          <a:lstStyle/>
          <a:p>
            <a:pPr indent="0">
              <a:lnSpc>
                <a:spcPct val="100000"/>
              </a:lnSpc>
              <a:buNone/>
              <a:tabLst>
                <a:tab pos="0" algn="l"/>
              </a:tabLst>
            </a:pPr>
            <a:r>
              <a:rPr lang="en" sz="1400" b="0" strike="noStrike" spc="-1">
                <a:solidFill>
                  <a:schemeClr val="lt1"/>
                </a:solidFill>
                <a:latin typeface="Figtree SemiBold"/>
                <a:ea typeface="Figtree SemiBold"/>
              </a:rPr>
              <a:t>Optimized Database Queries for Speed</a:t>
            </a:r>
            <a:endParaRPr lang="en-US" sz="1400" b="0" strike="noStrike" spc="-1">
              <a:solidFill>
                <a:srgbClr val="000000"/>
              </a:solidFill>
              <a:latin typeface="Arial"/>
            </a:endParaRPr>
          </a:p>
        </p:txBody>
      </p:sp>
      <p:sp>
        <p:nvSpPr>
          <p:cNvPr id="139" name="PlaceHolder 4"/>
          <p:cNvSpPr>
            <a:spLocks noGrp="1"/>
          </p:cNvSpPr>
          <p:nvPr>
            <p:ph/>
          </p:nvPr>
        </p:nvSpPr>
        <p:spPr>
          <a:xfrm>
            <a:off x="4989600" y="2313000"/>
            <a:ext cx="3131640" cy="2030760"/>
          </a:xfrm>
          <a:prstGeom prst="rect">
            <a:avLst/>
          </a:prstGeom>
          <a:noFill/>
          <a:ln w="0">
            <a:noFill/>
          </a:ln>
        </p:spPr>
        <p:txBody>
          <a:bodyPr lIns="91440" tIns="91440" rIns="91440" bIns="91440" anchor="t">
            <a:normAutofit/>
          </a:bodyPr>
          <a:lstStyle/>
          <a:p>
            <a:pPr indent="0">
              <a:lnSpc>
                <a:spcPct val="115000"/>
              </a:lnSpc>
              <a:spcAft>
                <a:spcPts val="1199"/>
              </a:spcAft>
              <a:buNone/>
              <a:tabLst>
                <a:tab pos="0" algn="l"/>
              </a:tabLst>
            </a:pPr>
            <a:r>
              <a:rPr lang="en" sz="1100" b="0" strike="noStrike" spc="-1">
                <a:solidFill>
                  <a:schemeClr val="lt1"/>
                </a:solidFill>
                <a:latin typeface="Lato"/>
                <a:ea typeface="Lato"/>
              </a:rPr>
              <a:t>To enhance performance and responsiveness, Locals employs caching techniques to optimize query execution time and improve the overall speed of the platform.</a:t>
            </a:r>
            <a:endParaRPr lang="en-US" sz="1100" b="0" strike="noStrike" spc="-1">
              <a:solidFill>
                <a:srgbClr val="000000"/>
              </a:solidFill>
              <a:latin typeface="Arial"/>
            </a:endParaRPr>
          </a:p>
        </p:txBody>
      </p:sp>
      <p:sp>
        <p:nvSpPr>
          <p:cNvPr id="140" name="PlaceHolder 5"/>
          <p:cNvSpPr>
            <a:spLocks noGrp="1"/>
          </p:cNvSpPr>
          <p:nvPr>
            <p:ph type="title"/>
          </p:nvPr>
        </p:nvSpPr>
        <p:spPr>
          <a:xfrm>
            <a:off x="718200" y="181440"/>
            <a:ext cx="7707240" cy="865800"/>
          </a:xfrm>
          <a:prstGeom prst="rect">
            <a:avLst/>
          </a:prstGeom>
          <a:noFill/>
          <a:ln w="0">
            <a:noFill/>
          </a:ln>
        </p:spPr>
        <p:txBody>
          <a:bodyPr lIns="91440" tIns="91440" rIns="91440" bIns="91440" anchor="t">
            <a:normAutofit fontScale="81053"/>
          </a:bodyPr>
          <a:lstStyle/>
          <a:p>
            <a:pPr indent="0" algn="ctr">
              <a:lnSpc>
                <a:spcPct val="100000"/>
              </a:lnSpc>
              <a:buNone/>
              <a:tabLst>
                <a:tab pos="0" algn="l"/>
              </a:tabLst>
            </a:pPr>
            <a:r>
              <a:rPr lang="en" sz="2800" b="1" strike="noStrike" spc="-1">
                <a:solidFill>
                  <a:schemeClr val="dk2"/>
                </a:solidFill>
                <a:latin typeface="Raleway"/>
                <a:ea typeface="Raleway"/>
              </a:rPr>
              <a:t>Challenges Faced and Solutions Implemented by Locals Platform</a:t>
            </a:r>
            <a:endParaRPr lang="en-US" sz="28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54600" y="305280"/>
            <a:ext cx="8452080" cy="580320"/>
          </a:xfrm>
          <a:prstGeom prst="rect">
            <a:avLst/>
          </a:prstGeom>
          <a:noFill/>
          <a:ln w="0">
            <a:noFill/>
          </a:ln>
        </p:spPr>
        <p:txBody>
          <a:bodyPr lIns="91440" tIns="91440" rIns="91440" bIns="91440" anchor="t">
            <a:normAutofit fontScale="96763"/>
          </a:bodyPr>
          <a:lstStyle/>
          <a:p>
            <a:pPr indent="0" algn="ctr">
              <a:lnSpc>
                <a:spcPct val="100000"/>
              </a:lnSpc>
              <a:buNone/>
              <a:tabLst>
                <a:tab pos="0" algn="l"/>
              </a:tabLst>
            </a:pPr>
            <a:r>
              <a:rPr lang="en" sz="2800" b="1" strike="noStrike" spc="-1">
                <a:solidFill>
                  <a:schemeClr val="dk2"/>
                </a:solidFill>
                <a:latin typeface="Raleway"/>
                <a:ea typeface="Raleway"/>
              </a:rPr>
              <a:t>Future Roadmap for Locals Platform</a:t>
            </a:r>
            <a:endParaRPr lang="en-US" sz="2800" b="0" strike="noStrike" spc="-1">
              <a:solidFill>
                <a:srgbClr val="000000"/>
              </a:solidFill>
              <a:latin typeface="Arial"/>
            </a:endParaRPr>
          </a:p>
        </p:txBody>
      </p:sp>
      <p:sp>
        <p:nvSpPr>
          <p:cNvPr id="142" name="PlaceHolder 2"/>
          <p:cNvSpPr>
            <a:spLocks noGrp="1"/>
          </p:cNvSpPr>
          <p:nvPr>
            <p:ph type="subTitle"/>
          </p:nvPr>
        </p:nvSpPr>
        <p:spPr>
          <a:xfrm>
            <a:off x="464040" y="2101680"/>
            <a:ext cx="2598120" cy="504000"/>
          </a:xfrm>
          <a:prstGeom prst="rect">
            <a:avLst/>
          </a:prstGeom>
          <a:noFill/>
          <a:ln w="0">
            <a:noFill/>
          </a:ln>
        </p:spPr>
        <p:txBody>
          <a:bodyPr lIns="0" tIns="91440" rIns="91440" bIns="91440" anchor="t">
            <a:normAutofit fontScale="87123" lnSpcReduction="10000"/>
          </a:bodyPr>
          <a:lstStyle/>
          <a:p>
            <a:pPr indent="0">
              <a:lnSpc>
                <a:spcPct val="100000"/>
              </a:lnSpc>
              <a:buNone/>
              <a:tabLst>
                <a:tab pos="0" algn="l"/>
              </a:tabLst>
            </a:pPr>
            <a:r>
              <a:rPr lang="en" sz="1400" b="0" strike="noStrike" spc="-1">
                <a:solidFill>
                  <a:schemeClr val="dk1"/>
                </a:solidFill>
                <a:latin typeface="Figtree SemiBold"/>
                <a:ea typeface="Figtree SemiBold"/>
              </a:rPr>
              <a:t>Addition of More Payment Methods</a:t>
            </a:r>
            <a:endParaRPr lang="en-US" sz="1400" b="0" strike="noStrike" spc="-1">
              <a:solidFill>
                <a:srgbClr val="000000"/>
              </a:solidFill>
              <a:latin typeface="Arial"/>
            </a:endParaRPr>
          </a:p>
        </p:txBody>
      </p:sp>
      <p:sp>
        <p:nvSpPr>
          <p:cNvPr id="143" name="PlaceHolder 3"/>
          <p:cNvSpPr>
            <a:spLocks noGrp="1"/>
          </p:cNvSpPr>
          <p:nvPr>
            <p:ph/>
          </p:nvPr>
        </p:nvSpPr>
        <p:spPr>
          <a:xfrm>
            <a:off x="464040" y="2677680"/>
            <a:ext cx="2598120" cy="2101320"/>
          </a:xfrm>
          <a:prstGeom prst="rect">
            <a:avLst/>
          </a:prstGeom>
          <a:noFill/>
          <a:ln w="0">
            <a:noFill/>
          </a:ln>
        </p:spPr>
        <p:txBody>
          <a:bodyPr lIns="0" tIns="91440" rIns="91440" bIns="91440" anchor="t">
            <a:normAutofit/>
          </a:bodyPr>
          <a:lstStyle/>
          <a:p>
            <a:pPr indent="0">
              <a:lnSpc>
                <a:spcPct val="115000"/>
              </a:lnSpc>
              <a:spcAft>
                <a:spcPts val="1199"/>
              </a:spcAft>
              <a:buNone/>
              <a:tabLst>
                <a:tab pos="0" algn="l"/>
              </a:tabLst>
            </a:pPr>
            <a:r>
              <a:rPr lang="en" sz="1100" b="0" strike="noStrike" spc="-1">
                <a:solidFill>
                  <a:schemeClr val="accent1"/>
                </a:solidFill>
                <a:latin typeface="Lato"/>
                <a:ea typeface="Lato"/>
              </a:rPr>
              <a:t>To cater to diverse customer preferences, Locals plans to integrate additional payment methods, making it easier for customers to complete their purchases.</a:t>
            </a:r>
            <a:endParaRPr lang="en-US" sz="1100" b="0" strike="noStrike" spc="-1">
              <a:solidFill>
                <a:srgbClr val="000000"/>
              </a:solidFill>
              <a:latin typeface="Arial"/>
            </a:endParaRPr>
          </a:p>
        </p:txBody>
      </p:sp>
      <p:sp>
        <p:nvSpPr>
          <p:cNvPr id="144" name="Google Shape;206;p29"/>
          <p:cNvSpPr/>
          <p:nvPr/>
        </p:nvSpPr>
        <p:spPr>
          <a:xfrm>
            <a:off x="460800" y="1176840"/>
            <a:ext cx="878400" cy="878400"/>
          </a:xfrm>
          <a:prstGeom prst="round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5" name="PlaceHolder 4"/>
          <p:cNvSpPr>
            <a:spLocks noGrp="1"/>
          </p:cNvSpPr>
          <p:nvPr>
            <p:ph type="subTitle"/>
          </p:nvPr>
        </p:nvSpPr>
        <p:spPr>
          <a:xfrm>
            <a:off x="3281760" y="2107440"/>
            <a:ext cx="2598120" cy="504000"/>
          </a:xfrm>
          <a:prstGeom prst="rect">
            <a:avLst/>
          </a:prstGeom>
          <a:noFill/>
          <a:ln w="0">
            <a:noFill/>
          </a:ln>
        </p:spPr>
        <p:txBody>
          <a:bodyPr lIns="0" tIns="91440" rIns="91440" bIns="91440" anchor="t">
            <a:normAutofit/>
          </a:bodyPr>
          <a:lstStyle/>
          <a:p>
            <a:pPr>
              <a:lnSpc>
                <a:spcPct val="100000"/>
              </a:lnSpc>
              <a:tabLst>
                <a:tab pos="0" algn="l"/>
              </a:tabLst>
            </a:pPr>
            <a:r>
              <a:rPr lang="en" sz="1400" b="0" strike="noStrike" spc="-1">
                <a:solidFill>
                  <a:schemeClr val="dk1"/>
                </a:solidFill>
                <a:latin typeface="Figtree SemiBold"/>
                <a:ea typeface="Figtree SemiBold"/>
              </a:rPr>
              <a:t>Integration of Analytics</a:t>
            </a:r>
            <a:endParaRPr lang="en-US" sz="1400" b="0" strike="noStrike" spc="-1">
              <a:solidFill>
                <a:srgbClr val="000000"/>
              </a:solidFill>
              <a:latin typeface="Arial"/>
            </a:endParaRPr>
          </a:p>
        </p:txBody>
      </p:sp>
      <p:sp>
        <p:nvSpPr>
          <p:cNvPr id="146" name="PlaceHolder 5"/>
          <p:cNvSpPr>
            <a:spLocks noGrp="1"/>
          </p:cNvSpPr>
          <p:nvPr>
            <p:ph/>
          </p:nvPr>
        </p:nvSpPr>
        <p:spPr>
          <a:xfrm>
            <a:off x="3281760" y="2683800"/>
            <a:ext cx="2598120" cy="2101320"/>
          </a:xfrm>
          <a:prstGeom prst="rect">
            <a:avLst/>
          </a:prstGeom>
          <a:noFill/>
          <a:ln w="0">
            <a:noFill/>
          </a:ln>
        </p:spPr>
        <p:txBody>
          <a:bodyPr lIns="0" tIns="91440" rIns="91440" bIns="91440" anchor="t">
            <a:normAutofit/>
          </a:bodyPr>
          <a:lstStyle/>
          <a:p>
            <a:pPr indent="0">
              <a:lnSpc>
                <a:spcPct val="115000"/>
              </a:lnSpc>
              <a:spcAft>
                <a:spcPts val="1199"/>
              </a:spcAft>
              <a:buNone/>
              <a:tabLst>
                <a:tab pos="0" algn="l"/>
              </a:tabLst>
            </a:pPr>
            <a:r>
              <a:rPr lang="en" sz="1100" b="0" strike="noStrike" spc="-1">
                <a:solidFill>
                  <a:schemeClr val="accent1"/>
                </a:solidFill>
                <a:latin typeface="Lato"/>
                <a:ea typeface="Lato"/>
              </a:rPr>
              <a:t>Locals aims to provide businesses with powerful analytics tools, enabling them to gain valuable insights into customer behavior, sales trends, and other key metrics to inform their business strategies.</a:t>
            </a:r>
            <a:endParaRPr lang="en-US" sz="1100" b="0" strike="noStrike" spc="-1">
              <a:solidFill>
                <a:srgbClr val="000000"/>
              </a:solidFill>
              <a:latin typeface="Arial"/>
            </a:endParaRPr>
          </a:p>
        </p:txBody>
      </p:sp>
      <p:sp>
        <p:nvSpPr>
          <p:cNvPr id="147" name="Google Shape;209;p29"/>
          <p:cNvSpPr/>
          <p:nvPr/>
        </p:nvSpPr>
        <p:spPr>
          <a:xfrm>
            <a:off x="3278160" y="1371960"/>
            <a:ext cx="878400" cy="5000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8" name="PlaceHolder 6"/>
          <p:cNvSpPr>
            <a:spLocks noGrp="1"/>
          </p:cNvSpPr>
          <p:nvPr>
            <p:ph type="subTitle"/>
          </p:nvPr>
        </p:nvSpPr>
        <p:spPr>
          <a:xfrm>
            <a:off x="6102720" y="2107440"/>
            <a:ext cx="2598120" cy="504000"/>
          </a:xfrm>
          <a:prstGeom prst="rect">
            <a:avLst/>
          </a:prstGeom>
          <a:noFill/>
          <a:ln w="0">
            <a:noFill/>
          </a:ln>
        </p:spPr>
        <p:txBody>
          <a:bodyPr lIns="0" tIns="91440" rIns="91440" bIns="91440" anchor="t">
            <a:normAutofit/>
          </a:bodyPr>
          <a:lstStyle/>
          <a:p>
            <a:pPr>
              <a:lnSpc>
                <a:spcPct val="100000"/>
              </a:lnSpc>
              <a:tabLst>
                <a:tab pos="0" algn="l"/>
              </a:tabLst>
            </a:pPr>
            <a:r>
              <a:rPr lang="en" sz="1400" b="0" strike="noStrike" spc="-1">
                <a:solidFill>
                  <a:schemeClr val="dk1"/>
                </a:solidFill>
                <a:latin typeface="Figtree SemiBold"/>
                <a:ea typeface="Figtree SemiBold"/>
              </a:rPr>
              <a:t>Expansion to a Mobile App</a:t>
            </a:r>
            <a:endParaRPr lang="en-US" sz="1400" b="0" strike="noStrike" spc="-1">
              <a:solidFill>
                <a:srgbClr val="000000"/>
              </a:solidFill>
              <a:latin typeface="Arial"/>
            </a:endParaRPr>
          </a:p>
        </p:txBody>
      </p:sp>
      <p:sp>
        <p:nvSpPr>
          <p:cNvPr id="149" name="PlaceHolder 7"/>
          <p:cNvSpPr>
            <a:spLocks noGrp="1"/>
          </p:cNvSpPr>
          <p:nvPr>
            <p:ph/>
          </p:nvPr>
        </p:nvSpPr>
        <p:spPr>
          <a:xfrm>
            <a:off x="6102720" y="2683800"/>
            <a:ext cx="2598120" cy="2101320"/>
          </a:xfrm>
          <a:prstGeom prst="rect">
            <a:avLst/>
          </a:prstGeom>
          <a:noFill/>
          <a:ln w="0">
            <a:noFill/>
          </a:ln>
        </p:spPr>
        <p:txBody>
          <a:bodyPr lIns="0" tIns="91440" rIns="91440" bIns="91440" anchor="t">
            <a:normAutofit/>
          </a:bodyPr>
          <a:lstStyle/>
          <a:p>
            <a:pPr indent="0">
              <a:lnSpc>
                <a:spcPct val="115000"/>
              </a:lnSpc>
              <a:spcAft>
                <a:spcPts val="1199"/>
              </a:spcAft>
              <a:buNone/>
              <a:tabLst>
                <a:tab pos="0" algn="l"/>
              </a:tabLst>
            </a:pPr>
            <a:r>
              <a:rPr lang="en" sz="1100" b="0" strike="noStrike" spc="-1">
                <a:solidFill>
                  <a:schemeClr val="accent1"/>
                </a:solidFill>
                <a:latin typeface="Lato"/>
                <a:ea typeface="Lato"/>
              </a:rPr>
              <a:t>Recognizing the growing importance of mobile commerce, Locals plans to expand its platform to include a dedicated mobile app, enhancing convenience and accessibility for both businesses and customers.</a:t>
            </a:r>
            <a:endParaRPr lang="en-US" sz="1100" b="0" strike="noStrike" spc="-1">
              <a:solidFill>
                <a:srgbClr val="000000"/>
              </a:solidFill>
              <a:latin typeface="Arial"/>
            </a:endParaRPr>
          </a:p>
        </p:txBody>
      </p:sp>
      <p:sp>
        <p:nvSpPr>
          <p:cNvPr id="150" name="Google Shape;212;p29"/>
          <p:cNvSpPr/>
          <p:nvPr/>
        </p:nvSpPr>
        <p:spPr>
          <a:xfrm>
            <a:off x="6099120" y="1367640"/>
            <a:ext cx="878400" cy="509040"/>
          </a:xfrm>
          <a:prstGeom prst="roundRect">
            <a:avLst>
              <a:gd name="adj" fmla="val 16667"/>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p:nvPr>
        </p:nvSpPr>
        <p:spPr>
          <a:xfrm>
            <a:off x="5306400" y="1729080"/>
            <a:ext cx="3650040" cy="210240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In this live demo, we will showcase the key features and functionality of the Locals platform. We will explore the user interface, demonstrate how businesses can manage their products, and show the seamless checkout process. This demo will provide a hands-on experience of the power and potential of Locals for local businesses.</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
        <p:nvSpPr>
          <p:cNvPr id="153" name="PlaceHolder 2"/>
          <p:cNvSpPr>
            <a:spLocks noGrp="1"/>
          </p:cNvSpPr>
          <p:nvPr>
            <p:ph type="title"/>
          </p:nvPr>
        </p:nvSpPr>
        <p:spPr>
          <a:xfrm>
            <a:off x="5306400" y="399600"/>
            <a:ext cx="3650040" cy="1197360"/>
          </a:xfrm>
          <a:prstGeom prst="rect">
            <a:avLst/>
          </a:prstGeom>
          <a:noFill/>
          <a:ln w="0">
            <a:noFill/>
          </a:ln>
        </p:spPr>
        <p:txBody>
          <a:bodyPr lIns="91440" tIns="91440" rIns="91440" bIns="91440" anchor="t">
            <a:normAutofit fontScale="77839"/>
          </a:bodyPr>
          <a:lstStyle/>
          <a:p>
            <a:pPr indent="0">
              <a:lnSpc>
                <a:spcPct val="100000"/>
              </a:lnSpc>
              <a:buNone/>
              <a:tabLst>
                <a:tab pos="0" algn="l"/>
              </a:tabLst>
            </a:pPr>
            <a:r>
              <a:rPr lang="en" sz="2800" b="1" strike="noStrike" spc="-1">
                <a:solidFill>
                  <a:schemeClr val="dk2"/>
                </a:solidFill>
                <a:latin typeface="Raleway"/>
                <a:ea typeface="Raleway"/>
              </a:rPr>
              <a:t>Showcase of Key Features and Platform Functionality</a:t>
            </a:r>
            <a:endParaRPr lang="en-US" sz="2800" b="0" strike="noStrike" spc="-1">
              <a:solidFill>
                <a:srgbClr val="000000"/>
              </a:solidFill>
              <a:latin typeface="Arial"/>
            </a:endParaRPr>
          </a:p>
        </p:txBody>
      </p:sp>
      <p:pic>
        <p:nvPicPr>
          <p:cNvPr id="2" name="Screen Recording 2024-10-25 151127">
            <a:hlinkClick r:id="" action="ppaction://media"/>
            <a:extLst>
              <a:ext uri="{FF2B5EF4-FFF2-40B4-BE49-F238E27FC236}">
                <a16:creationId xmlns:a16="http://schemas.microsoft.com/office/drawing/2014/main" id="{B34AF17A-ED37-1C57-8220-87A2F6B2BD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20376"/>
            <a:ext cx="5105400" cy="3052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7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oogle Shape;224;p31"/>
          <p:cNvSpPr/>
          <p:nvPr/>
        </p:nvSpPr>
        <p:spPr>
          <a:xfrm>
            <a:off x="0" y="880920"/>
            <a:ext cx="4727880" cy="362484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55" name="PlaceHolder 1"/>
          <p:cNvSpPr>
            <a:spLocks noGrp="1"/>
          </p:cNvSpPr>
          <p:nvPr>
            <p:ph/>
          </p:nvPr>
        </p:nvSpPr>
        <p:spPr>
          <a:xfrm>
            <a:off x="5306400" y="2527920"/>
            <a:ext cx="3650040" cy="225252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In conclusion, Locals offers small businesses a simple yet powerful tool to transform their operations and establish a strong online presence. By leveraging the platform's key features, local shops can overcome the challenges of digital transformation, connect with more customers, and ultimately boost their revenue. Locals represents a significant opportunity for small businesses to thrive in the digital age and ensure long-term success.</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
        <p:nvSpPr>
          <p:cNvPr id="156" name="PlaceHolder 2"/>
          <p:cNvSpPr>
            <a:spLocks noGrp="1"/>
          </p:cNvSpPr>
          <p:nvPr>
            <p:ph type="title"/>
          </p:nvPr>
        </p:nvSpPr>
        <p:spPr>
          <a:xfrm>
            <a:off x="5306400" y="399600"/>
            <a:ext cx="3650040" cy="2054520"/>
          </a:xfrm>
          <a:prstGeom prst="rect">
            <a:avLst/>
          </a:prstGeom>
          <a:noFill/>
          <a:ln w="0">
            <a:noFill/>
          </a:ln>
        </p:spPr>
        <p:txBody>
          <a:bodyPr lIns="91440" tIns="91440" rIns="91440" bIns="91440" anchor="t">
            <a:normAutofit fontScale="87480"/>
          </a:bodyPr>
          <a:lstStyle/>
          <a:p>
            <a:pPr indent="0">
              <a:lnSpc>
                <a:spcPct val="100000"/>
              </a:lnSpc>
              <a:buNone/>
              <a:tabLst>
                <a:tab pos="0" algn="l"/>
              </a:tabLst>
            </a:pPr>
            <a:r>
              <a:rPr lang="en" sz="2800" b="1" strike="noStrike" spc="-1">
                <a:solidFill>
                  <a:schemeClr val="dk2"/>
                </a:solidFill>
                <a:latin typeface="Raleway"/>
                <a:ea typeface="Raleway"/>
              </a:rPr>
              <a:t>Locals as a Powerful Tool for Small Businesses to Go Digital and Boost Revenue</a:t>
            </a:r>
            <a:endParaRPr lang="en-US" sz="28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432000" y="289800"/>
            <a:ext cx="6371640" cy="926280"/>
          </a:xfrm>
          <a:prstGeom prst="rect">
            <a:avLst/>
          </a:prstGeom>
          <a:noFill/>
          <a:ln w="0">
            <a:noFill/>
          </a:ln>
        </p:spPr>
        <p:txBody>
          <a:bodyPr lIns="91440" tIns="91440" rIns="91440" bIns="91440" anchor="t">
            <a:normAutofit fontScale="98906" lnSpcReduction="20000"/>
          </a:bodyPr>
          <a:lstStyle/>
          <a:p>
            <a:pPr indent="0">
              <a:lnSpc>
                <a:spcPct val="100000"/>
              </a:lnSpc>
              <a:buNone/>
              <a:tabLst>
                <a:tab pos="0" algn="l"/>
              </a:tabLst>
            </a:pPr>
            <a:r>
              <a:rPr lang="en" sz="2800" b="1" strike="noStrike" spc="-1">
                <a:solidFill>
                  <a:schemeClr val="lt1"/>
                </a:solidFill>
                <a:latin typeface="Raleway"/>
                <a:ea typeface="Raleway"/>
              </a:rPr>
              <a:t>Empowering local businesses online</a:t>
            </a:r>
            <a:endParaRPr lang="en-US" sz="2800" b="0" strike="noStrike" spc="-1">
              <a:solidFill>
                <a:srgbClr val="000000"/>
              </a:solidFill>
              <a:latin typeface="Arial"/>
            </a:endParaRPr>
          </a:p>
        </p:txBody>
      </p:sp>
      <p:sp>
        <p:nvSpPr>
          <p:cNvPr id="116" name="PlaceHolder 2"/>
          <p:cNvSpPr>
            <a:spLocks noGrp="1"/>
          </p:cNvSpPr>
          <p:nvPr>
            <p:ph/>
          </p:nvPr>
        </p:nvSpPr>
        <p:spPr>
          <a:xfrm>
            <a:off x="432000" y="1727640"/>
            <a:ext cx="6371640" cy="303840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Locals is a platform designed to empower local businesses by helping them establish a strong online presence. In this presentation, we will provide an overview of the Locals platform, discuss the challenges faced by local shops in digital transformation, and highlight the key features and technology stack of Locals. We will also explore the user journey, address the challenges faced during the development of the platform, discuss the future roadmap, and conclude with the benefits of Locals for small businesses.</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432000" y="289800"/>
            <a:ext cx="6371640" cy="546840"/>
          </a:xfrm>
          <a:prstGeom prst="rect">
            <a:avLst/>
          </a:prstGeom>
          <a:noFill/>
          <a:ln w="0">
            <a:noFill/>
          </a:ln>
        </p:spPr>
        <p:txBody>
          <a:bodyPr lIns="91440" tIns="91440" rIns="91440" bIns="91440" anchor="t">
            <a:normAutofit fontScale="90336"/>
          </a:bodyPr>
          <a:lstStyle/>
          <a:p>
            <a:pPr indent="0">
              <a:lnSpc>
                <a:spcPct val="100000"/>
              </a:lnSpc>
              <a:buNone/>
              <a:tabLst>
                <a:tab pos="0" algn="l"/>
              </a:tabLst>
            </a:pPr>
            <a:r>
              <a:rPr lang="en" sz="2800" b="1" strike="noStrike" spc="-1">
                <a:solidFill>
                  <a:schemeClr val="lt1"/>
                </a:solidFill>
                <a:latin typeface="Raleway"/>
                <a:ea typeface="Raleway"/>
              </a:rPr>
              <a:t>Locals Platform Overview</a:t>
            </a:r>
            <a:endParaRPr lang="en-US" sz="2800" b="0" strike="noStrike" spc="-1">
              <a:solidFill>
                <a:srgbClr val="000000"/>
              </a:solidFill>
              <a:latin typeface="Arial"/>
            </a:endParaRPr>
          </a:p>
        </p:txBody>
      </p:sp>
      <p:sp>
        <p:nvSpPr>
          <p:cNvPr id="118" name="PlaceHolder 2"/>
          <p:cNvSpPr>
            <a:spLocks noGrp="1"/>
          </p:cNvSpPr>
          <p:nvPr>
            <p:ph/>
          </p:nvPr>
        </p:nvSpPr>
        <p:spPr>
          <a:xfrm>
            <a:off x="432000" y="1727640"/>
            <a:ext cx="6371640" cy="303840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Locals is a transformative platform that enables local shops to establish a digital storefront and reach a wider customer base. By leveraging the power of technology, Locals helps businesses connect with more customers, increase sales, and thrive in the digital era. With an easy-to-use interface and robust features, Locals provides a seamless experience for both businesses and customers.</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432000" y="289800"/>
            <a:ext cx="6371640" cy="546840"/>
          </a:xfrm>
          <a:prstGeom prst="rect">
            <a:avLst/>
          </a:prstGeom>
          <a:noFill/>
          <a:ln w="0">
            <a:noFill/>
          </a:ln>
        </p:spPr>
        <p:txBody>
          <a:bodyPr lIns="91440" tIns="91440" rIns="91440" bIns="91440" anchor="t">
            <a:normAutofit fontScale="46775" lnSpcReduction="10000"/>
          </a:bodyPr>
          <a:lstStyle/>
          <a:p>
            <a:pPr indent="0">
              <a:lnSpc>
                <a:spcPct val="100000"/>
              </a:lnSpc>
              <a:buNone/>
              <a:tabLst>
                <a:tab pos="0" algn="l"/>
              </a:tabLst>
            </a:pPr>
            <a:r>
              <a:rPr lang="en" sz="2800" b="1" strike="noStrike" spc="-1">
                <a:solidFill>
                  <a:schemeClr val="lt1"/>
                </a:solidFill>
                <a:latin typeface="Raleway"/>
                <a:ea typeface="Raleway"/>
              </a:rPr>
              <a:t>Problem Statement: Challenges Faced by Local Shops in Digital Transformation</a:t>
            </a:r>
            <a:endParaRPr lang="en-US" sz="2800" b="0" strike="noStrike" spc="-1">
              <a:solidFill>
                <a:srgbClr val="000000"/>
              </a:solidFill>
              <a:latin typeface="Arial"/>
            </a:endParaRPr>
          </a:p>
        </p:txBody>
      </p:sp>
      <p:sp>
        <p:nvSpPr>
          <p:cNvPr id="120" name="PlaceHolder 2"/>
          <p:cNvSpPr>
            <a:spLocks noGrp="1"/>
          </p:cNvSpPr>
          <p:nvPr>
            <p:ph/>
          </p:nvPr>
        </p:nvSpPr>
        <p:spPr>
          <a:xfrm>
            <a:off x="432000" y="1727640"/>
            <a:ext cx="6371640" cy="303840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Local shops often face significant challenges when it comes to digital transformation. These challenges include limited customer reach, restricted operational hours, and a lack of technological expertise. Many local businesses struggle to establish an effective online presence, resulting in missed opportunities for growth and increased revenue. Locals aims to address these challenges and provide a solution that empowers local businesses in the digital landscape.</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159;p23"/>
          <p:cNvSpPr/>
          <p:nvPr/>
        </p:nvSpPr>
        <p:spPr>
          <a:xfrm>
            <a:off x="0" y="797760"/>
            <a:ext cx="3947040" cy="394704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22" name="PlaceHolder 1"/>
          <p:cNvSpPr>
            <a:spLocks noGrp="1"/>
          </p:cNvSpPr>
          <p:nvPr>
            <p:ph/>
          </p:nvPr>
        </p:nvSpPr>
        <p:spPr>
          <a:xfrm>
            <a:off x="5306400" y="1656000"/>
            <a:ext cx="3650040" cy="308916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Locals provides local shops with an easy way to establish an online presence. It enables businesses to showcase products, manage inventory, and connect with customers efficiently. With Locals, shops can expand their reach, operate 24/7, and offer a smooth online shopping experience.</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
        <p:nvSpPr>
          <p:cNvPr id="123" name="PlaceHolder 2"/>
          <p:cNvSpPr>
            <a:spLocks noGrp="1"/>
          </p:cNvSpPr>
          <p:nvPr>
            <p:ph type="title"/>
          </p:nvPr>
        </p:nvSpPr>
        <p:spPr>
          <a:xfrm>
            <a:off x="5306400" y="223920"/>
            <a:ext cx="3650040" cy="1299960"/>
          </a:xfrm>
          <a:prstGeom prst="rect">
            <a:avLst/>
          </a:prstGeom>
          <a:noFill/>
          <a:ln w="0">
            <a:noFill/>
          </a:ln>
        </p:spPr>
        <p:txBody>
          <a:bodyPr lIns="91440" tIns="91440" rIns="91440" bIns="91440" anchor="t">
            <a:normAutofit fontScale="87480"/>
          </a:bodyPr>
          <a:lstStyle/>
          <a:p>
            <a:pPr indent="0">
              <a:lnSpc>
                <a:spcPct val="100000"/>
              </a:lnSpc>
              <a:buNone/>
              <a:tabLst>
                <a:tab pos="0" algn="l"/>
              </a:tabLst>
            </a:pPr>
            <a:r>
              <a:rPr lang="en" sz="2800" b="1" strike="noStrike" spc="-1">
                <a:solidFill>
                  <a:schemeClr val="dk2"/>
                </a:solidFill>
                <a:latin typeface="Raleway"/>
                <a:ea typeface="Raleway"/>
              </a:rPr>
              <a:t>Locals' Solution for Online Presence and Customer Interaction</a:t>
            </a:r>
            <a:endParaRPr lang="en-US" sz="2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471600" y="363600"/>
            <a:ext cx="6144120" cy="539640"/>
          </a:xfrm>
          <a:prstGeom prst="rect">
            <a:avLst/>
          </a:prstGeom>
          <a:noFill/>
          <a:ln w="0">
            <a:noFill/>
          </a:ln>
        </p:spPr>
        <p:txBody>
          <a:bodyPr lIns="91440" tIns="91440" rIns="91440" bIns="91440" anchor="t">
            <a:normAutofit fontScale="87480"/>
          </a:bodyPr>
          <a:lstStyle/>
          <a:p>
            <a:pPr indent="0">
              <a:lnSpc>
                <a:spcPct val="100000"/>
              </a:lnSpc>
              <a:buNone/>
              <a:tabLst>
                <a:tab pos="0" algn="l"/>
              </a:tabLst>
            </a:pPr>
            <a:r>
              <a:rPr lang="en" sz="2800" b="1" strike="noStrike" spc="-1">
                <a:solidFill>
                  <a:schemeClr val="dk2"/>
                </a:solidFill>
                <a:latin typeface="Raleway"/>
                <a:ea typeface="Raleway"/>
              </a:rPr>
              <a:t>Key Features of Locals Platform</a:t>
            </a:r>
            <a:endParaRPr lang="en-US" sz="2800" b="0" strike="noStrike" spc="-1">
              <a:solidFill>
                <a:srgbClr val="000000"/>
              </a:solidFill>
              <a:latin typeface="Arial"/>
            </a:endParaRPr>
          </a:p>
        </p:txBody>
      </p:sp>
      <p:sp>
        <p:nvSpPr>
          <p:cNvPr id="125" name="PlaceHolder 2"/>
          <p:cNvSpPr>
            <a:spLocks noGrp="1"/>
          </p:cNvSpPr>
          <p:nvPr>
            <p:ph/>
          </p:nvPr>
        </p:nvSpPr>
        <p:spPr>
          <a:xfrm>
            <a:off x="471600" y="1414080"/>
            <a:ext cx="4200840" cy="3366360"/>
          </a:xfrm>
          <a:prstGeom prst="rect">
            <a:avLst/>
          </a:prstGeom>
          <a:noFill/>
          <a:ln w="0">
            <a:noFill/>
          </a:ln>
        </p:spPr>
        <p:txBody>
          <a:bodyPr lIns="91440" tIns="91440" rIns="91440" bIns="91440" anchor="t">
            <a:normAutofit fontScale="86376"/>
          </a:bodyPr>
          <a:lstStyle/>
          <a:p>
            <a:pPr indent="0">
              <a:lnSpc>
                <a:spcPct val="115000"/>
              </a:lnSpc>
              <a:buNone/>
              <a:tabLst>
                <a:tab pos="0" algn="l"/>
              </a:tabLst>
            </a:pPr>
            <a:r>
              <a:rPr lang="en" sz="1100" b="0" strike="noStrike" spc="-1">
                <a:solidFill>
                  <a:schemeClr val="accent1"/>
                </a:solidFill>
                <a:latin typeface="Lato"/>
                <a:ea typeface="Lato"/>
              </a:rPr>
              <a:t>Locals offers a range of key features that enable local businesses to maximize their online presence and customer interaction. These features include:</a:t>
            </a:r>
            <a:endParaRPr lang="en-US" sz="1100" b="0" strike="noStrike" spc="-1">
              <a:solidFill>
                <a:srgbClr val="000000"/>
              </a:solidFill>
              <a:latin typeface="Arial"/>
            </a:endParaRPr>
          </a:p>
          <a:p>
            <a:pPr marL="457200" indent="-298440">
              <a:lnSpc>
                <a:spcPct val="115000"/>
              </a:lnSpc>
              <a:spcBef>
                <a:spcPts val="1199"/>
              </a:spcBef>
              <a:buClr>
                <a:srgbClr val="595959"/>
              </a:buClr>
              <a:buFont typeface="Lato"/>
              <a:buChar char="●"/>
              <a:tabLst>
                <a:tab pos="0" algn="l"/>
              </a:tabLst>
            </a:pPr>
            <a:r>
              <a:rPr lang="en" sz="1100" b="0" strike="noStrike" spc="-1">
                <a:solidFill>
                  <a:schemeClr val="accent1"/>
                </a:solidFill>
                <a:latin typeface="Lato"/>
                <a:ea typeface="Lato"/>
              </a:rPr>
              <a:t>Secure Login and Registration: Locals ensures the security of user accounts through secure login and registration processes. This helps protect sensitive customer information and build trust among users.</a:t>
            </a:r>
            <a:endParaRPr lang="en-US" sz="1100" b="0" strike="noStrike" spc="-1">
              <a:solidFill>
                <a:srgbClr val="000000"/>
              </a:solidFill>
              <a:latin typeface="Arial"/>
            </a:endParaRPr>
          </a:p>
          <a:p>
            <a:pPr marL="457200" indent="-298440">
              <a:lnSpc>
                <a:spcPct val="115000"/>
              </a:lnSpc>
              <a:buClr>
                <a:srgbClr val="595959"/>
              </a:buClr>
              <a:buFont typeface="Lato"/>
              <a:buChar char="●"/>
              <a:tabLst>
                <a:tab pos="0" algn="l"/>
              </a:tabLst>
            </a:pPr>
            <a:r>
              <a:rPr lang="en" sz="1100" b="0" strike="noStrike" spc="-1">
                <a:solidFill>
                  <a:schemeClr val="accent1"/>
                </a:solidFill>
                <a:latin typeface="Lato"/>
                <a:ea typeface="Lato"/>
              </a:rPr>
              <a:t>Easy Product Management: With Locals, businesses can easily manage their product catalog, including adding new products, and organizing items into categories. This simplifies the process of showcasing and selling products online.</a:t>
            </a:r>
            <a:endParaRPr lang="en-US" sz="1100" b="0" strike="noStrike" spc="-1">
              <a:solidFill>
                <a:srgbClr val="000000"/>
              </a:solidFill>
              <a:latin typeface="Arial"/>
            </a:endParaRPr>
          </a:p>
          <a:p>
            <a:pPr marL="457200" indent="-298440">
              <a:lnSpc>
                <a:spcPct val="115000"/>
              </a:lnSpc>
              <a:buClr>
                <a:srgbClr val="595959"/>
              </a:buClr>
              <a:buFont typeface="Lato"/>
              <a:buChar char="●"/>
              <a:tabLst>
                <a:tab pos="0" algn="l"/>
              </a:tabLst>
            </a:pPr>
            <a:r>
              <a:rPr lang="en" sz="1100" b="0" strike="noStrike" spc="-1">
                <a:solidFill>
                  <a:schemeClr val="accent1"/>
                </a:solidFill>
                <a:latin typeface="Lato"/>
                <a:ea typeface="Lato"/>
              </a:rPr>
              <a:t>Responsive Design: The Locals platform is designed to be responsive, ensuring a seamless user experience across different devices and screen sizes. This enables customers to browse and shop conveniently, whether they are using a desktop computer, tablet, or smartphone.</a:t>
            </a:r>
            <a:endParaRPr lang="en-US" sz="1100" b="0" strike="noStrike" spc="-1">
              <a:solidFill>
                <a:srgbClr val="000000"/>
              </a:solidFill>
              <a:latin typeface="Arial"/>
            </a:endParaRPr>
          </a:p>
        </p:txBody>
      </p:sp>
      <p:sp>
        <p:nvSpPr>
          <p:cNvPr id="126" name="Google Shape;168;p24"/>
          <p:cNvSpPr/>
          <p:nvPr/>
        </p:nvSpPr>
        <p:spPr>
          <a:xfrm>
            <a:off x="5098680" y="1607400"/>
            <a:ext cx="3867480" cy="24541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4600800" y="363600"/>
            <a:ext cx="4200840" cy="539640"/>
          </a:xfrm>
          <a:prstGeom prst="rect">
            <a:avLst/>
          </a:prstGeom>
          <a:noFill/>
          <a:ln w="0">
            <a:noFill/>
          </a:ln>
        </p:spPr>
        <p:txBody>
          <a:bodyPr lIns="91440" tIns="91440" rIns="91440" bIns="91440" anchor="t">
            <a:normAutofit fontScale="62485"/>
          </a:bodyPr>
          <a:lstStyle/>
          <a:p>
            <a:pPr indent="0">
              <a:lnSpc>
                <a:spcPct val="100000"/>
              </a:lnSpc>
              <a:buNone/>
              <a:tabLst>
                <a:tab pos="0" algn="l"/>
              </a:tabLst>
            </a:pPr>
            <a:r>
              <a:rPr lang="en" sz="2800" b="1" strike="noStrike" spc="-1">
                <a:solidFill>
                  <a:schemeClr val="dk2"/>
                </a:solidFill>
                <a:latin typeface="Raleway"/>
                <a:ea typeface="Raleway"/>
              </a:rPr>
              <a:t>Technology Stack of Locals Platform</a:t>
            </a:r>
            <a:endParaRPr lang="en-US" sz="2800" b="0" strike="noStrike" spc="-1">
              <a:solidFill>
                <a:srgbClr val="000000"/>
              </a:solidFill>
              <a:latin typeface="Arial"/>
            </a:endParaRPr>
          </a:p>
        </p:txBody>
      </p:sp>
      <p:sp>
        <p:nvSpPr>
          <p:cNvPr id="128" name="PlaceHolder 2"/>
          <p:cNvSpPr>
            <a:spLocks noGrp="1"/>
          </p:cNvSpPr>
          <p:nvPr>
            <p:ph/>
          </p:nvPr>
        </p:nvSpPr>
        <p:spPr>
          <a:xfrm>
            <a:off x="4600800" y="1377360"/>
            <a:ext cx="4200840" cy="3403080"/>
          </a:xfrm>
          <a:prstGeom prst="rect">
            <a:avLst/>
          </a:prstGeom>
          <a:noFill/>
          <a:ln w="0">
            <a:noFill/>
          </a:ln>
        </p:spPr>
        <p:txBody>
          <a:bodyPr lIns="91440" tIns="91440" rIns="91440" bIns="91440" anchor="t">
            <a:normAutofit fontScale="95468" lnSpcReduction="20000"/>
          </a:bodyPr>
          <a:lstStyle/>
          <a:p>
            <a:pPr indent="0">
              <a:lnSpc>
                <a:spcPct val="115000"/>
              </a:lnSpc>
              <a:spcBef>
                <a:spcPts val="1199"/>
              </a:spcBef>
              <a:buNone/>
              <a:tabLst>
                <a:tab pos="0" algn="l"/>
              </a:tabLst>
            </a:pPr>
            <a:r>
              <a:rPr lang="en" sz="1100" b="0" strike="noStrike" spc="-1">
                <a:solidFill>
                  <a:srgbClr val="000000"/>
                </a:solidFill>
                <a:latin typeface="Arial"/>
                <a:ea typeface="Arial"/>
              </a:rPr>
              <a:t>Locals is built on a robust technology stack to ensure a secure, fast, and reliable platform for local businesses. The stack includes:</a:t>
            </a:r>
            <a:endParaRPr lang="en-US" sz="1100" b="0" strike="noStrike" spc="-1">
              <a:solidFill>
                <a:srgbClr val="000000"/>
              </a:solidFill>
              <a:latin typeface="Arial"/>
            </a:endParaRPr>
          </a:p>
          <a:p>
            <a:pPr marL="457200" indent="-293040">
              <a:lnSpc>
                <a:spcPct val="115000"/>
              </a:lnSpc>
              <a:spcBef>
                <a:spcPts val="1199"/>
              </a:spcBef>
              <a:buClr>
                <a:srgbClr val="000000"/>
              </a:buClr>
              <a:buFont typeface="Arial"/>
              <a:buChar char="●"/>
              <a:tabLst>
                <a:tab pos="0" algn="l"/>
              </a:tabLst>
            </a:pPr>
            <a:r>
              <a:rPr lang="en" sz="1100" b="1" strike="noStrike" spc="-1">
                <a:solidFill>
                  <a:srgbClr val="000000"/>
                </a:solidFill>
                <a:latin typeface="Arial"/>
                <a:ea typeface="Arial"/>
              </a:rPr>
              <a:t>Laravel</a:t>
            </a:r>
            <a:r>
              <a:rPr lang="en" sz="1100" b="0" strike="noStrike" spc="-1">
                <a:solidFill>
                  <a:srgbClr val="000000"/>
                </a:solidFill>
                <a:latin typeface="Arial"/>
                <a:ea typeface="Arial"/>
              </a:rPr>
              <a:t>: A powerful PHP framework that forms the backbone of the application, providing built-in security and scalability.</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Blade</a:t>
            </a:r>
            <a:r>
              <a:rPr lang="en" sz="1100" b="0" strike="noStrike" spc="-1">
                <a:solidFill>
                  <a:srgbClr val="000000"/>
                </a:solidFill>
                <a:latin typeface="Arial"/>
                <a:ea typeface="Arial"/>
              </a:rPr>
              <a:t>: Laravel’s templating engine, which allows for clean and efficient rendering of dynamic content.</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Laravel Breeze</a:t>
            </a:r>
            <a:r>
              <a:rPr lang="en" sz="1100" b="0" strike="noStrike" spc="-1">
                <a:solidFill>
                  <a:srgbClr val="000000"/>
                </a:solidFill>
                <a:latin typeface="Arial"/>
                <a:ea typeface="Arial"/>
              </a:rPr>
              <a:t>: A lightweight starter kit for authentication, providing user login and registration features.</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Node.js</a:t>
            </a:r>
            <a:r>
              <a:rPr lang="en" sz="1100" b="0" strike="noStrike" spc="-1">
                <a:solidFill>
                  <a:srgbClr val="000000"/>
                </a:solidFill>
                <a:latin typeface="Arial"/>
                <a:ea typeface="Arial"/>
              </a:rPr>
              <a:t>: Used for managing dependencies and development tools, particularly for compiling assets like JavaScript and CSS.</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Bootstrap</a:t>
            </a:r>
            <a:r>
              <a:rPr lang="en" sz="1100" b="0" strike="noStrike" spc="-1">
                <a:solidFill>
                  <a:srgbClr val="000000"/>
                </a:solidFill>
                <a:latin typeface="Arial"/>
                <a:ea typeface="Arial"/>
              </a:rPr>
              <a:t>: A front-end framework for creating responsive and mobile-friendly designs.</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MariaDB</a:t>
            </a:r>
            <a:r>
              <a:rPr lang="en" sz="1100" b="0" strike="noStrike" spc="-1">
                <a:solidFill>
                  <a:srgbClr val="000000"/>
                </a:solidFill>
                <a:latin typeface="Arial"/>
                <a:ea typeface="Arial"/>
              </a:rPr>
              <a:t>: An open-source relational database for fast and efficient data management.</a:t>
            </a:r>
            <a:endParaRPr lang="en-US" sz="1100" b="0" strike="noStrike" spc="-1">
              <a:solidFill>
                <a:srgbClr val="000000"/>
              </a:solidFill>
              <a:latin typeface="Arial"/>
            </a:endParaRPr>
          </a:p>
          <a:p>
            <a:pPr marL="457200" indent="-293040">
              <a:lnSpc>
                <a:spcPct val="115000"/>
              </a:lnSpc>
              <a:buClr>
                <a:srgbClr val="000000"/>
              </a:buClr>
              <a:buFont typeface="Arial"/>
              <a:buChar char="●"/>
              <a:tabLst>
                <a:tab pos="0" algn="l"/>
              </a:tabLst>
            </a:pPr>
            <a:r>
              <a:rPr lang="en" sz="1100" b="1" strike="noStrike" spc="-1">
                <a:solidFill>
                  <a:srgbClr val="000000"/>
                </a:solidFill>
                <a:latin typeface="Arial"/>
                <a:ea typeface="Arial"/>
              </a:rPr>
              <a:t>HTML5, CSS3, JS</a:t>
            </a:r>
            <a:r>
              <a:rPr lang="en" sz="1100" b="0" strike="noStrike" spc="-1">
                <a:solidFill>
                  <a:srgbClr val="000000"/>
                </a:solidFill>
                <a:latin typeface="Arial"/>
                <a:ea typeface="Arial"/>
              </a:rPr>
              <a:t>: Core web technologies that power the structure, style, and interactivity of the platform.</a:t>
            </a:r>
            <a:endParaRPr lang="en-US" sz="1100" b="0" strike="noStrike" spc="-1">
              <a:solidFill>
                <a:srgbClr val="000000"/>
              </a:solidFill>
              <a:latin typeface="Arial"/>
            </a:endParaRPr>
          </a:p>
          <a:p>
            <a:pPr indent="0">
              <a:lnSpc>
                <a:spcPct val="115000"/>
              </a:lnSpc>
              <a:buNone/>
              <a:tabLst>
                <a:tab pos="0" algn="l"/>
              </a:tabLst>
            </a:pPr>
            <a:endParaRPr lang="en-US" sz="1100" b="0" strike="noStrike" spc="-1">
              <a:solidFill>
                <a:srgbClr val="000000"/>
              </a:solidFill>
              <a:latin typeface="Arial"/>
            </a:endParaRPr>
          </a:p>
        </p:txBody>
      </p:sp>
      <p:pic>
        <p:nvPicPr>
          <p:cNvPr id="129" name="Google Shape;175;p25"/>
          <p:cNvPicPr/>
          <p:nvPr/>
        </p:nvPicPr>
        <p:blipFill>
          <a:blip r:embed="rId2"/>
          <a:stretch/>
        </p:blipFill>
        <p:spPr>
          <a:xfrm>
            <a:off x="344520" y="1560600"/>
            <a:ext cx="3525840" cy="2102400"/>
          </a:xfrm>
          <a:prstGeom prst="rect">
            <a:avLst/>
          </a:prstGeom>
          <a:ln w="0">
            <a:noFill/>
          </a:ln>
          <a:effectLst>
            <a:outerShdw blurRad="57240" dist="19080" dir="5400000" algn="bl" rotWithShape="0">
              <a:srgbClr val="000000">
                <a:alpha val="50000"/>
              </a:srgbClr>
            </a:outerShdw>
            <a:reflection endPos="30000" dist="38100" dir="5400000" fadeDir="5400012" sy="-100000" algn="bl" rotWithShape="0"/>
          </a:effectLst>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par>
                          <p:cTn id="7" fill="hold">
                            <p:stCondLst>
                              <p:cond delay="0"/>
                            </p:stCondLst>
                            <p:childTnLst>
                              <p:par>
                                <p:cTn id="8" presetID="1" presetClass="entr" fill="hold" nodeType="afterEffect">
                                  <p:stCondLst>
                                    <p:cond delay="0"/>
                                  </p:stCondLst>
                                  <p:childTnLst>
                                    <p:set>
                                      <p:cBhvr>
                                        <p:cTn id="9"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p:nvPr>
        </p:nvSpPr>
        <p:spPr>
          <a:xfrm>
            <a:off x="5232960" y="1773000"/>
            <a:ext cx="3650040" cy="207324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The database design of Locals follows an Entity-Relationship Diagram (ERD) approach. This visual representation showcases how the database manages users, products, and orders. With an efficient and well-structured database schema, Locals ensures seamless data management and retrieval.</a:t>
            </a:r>
            <a:endParaRPr lang="en-US" sz="1100" b="0" strike="noStrike" spc="-1">
              <a:solidFill>
                <a:srgbClr val="000000"/>
              </a:solidFill>
              <a:latin typeface="Arial"/>
            </a:endParaRPr>
          </a:p>
          <a:p>
            <a:pPr indent="0">
              <a:lnSpc>
                <a:spcPct val="115000"/>
              </a:lnSpc>
              <a:spcBef>
                <a:spcPts val="1199"/>
              </a:spcBef>
              <a:spcAft>
                <a:spcPts val="1199"/>
              </a:spcAft>
              <a:buNone/>
              <a:tabLst>
                <a:tab pos="0" algn="l"/>
              </a:tabLst>
            </a:pPr>
            <a:endParaRPr lang="en-US" sz="1100" b="0" strike="noStrike" spc="-1">
              <a:solidFill>
                <a:srgbClr val="000000"/>
              </a:solidFill>
              <a:latin typeface="Arial"/>
            </a:endParaRPr>
          </a:p>
        </p:txBody>
      </p:sp>
      <p:sp>
        <p:nvSpPr>
          <p:cNvPr id="131" name="PlaceHolder 2"/>
          <p:cNvSpPr>
            <a:spLocks noGrp="1"/>
          </p:cNvSpPr>
          <p:nvPr>
            <p:ph type="title"/>
          </p:nvPr>
        </p:nvSpPr>
        <p:spPr>
          <a:xfrm>
            <a:off x="5306400" y="399600"/>
            <a:ext cx="3650040" cy="1321920"/>
          </a:xfrm>
          <a:prstGeom prst="rect">
            <a:avLst/>
          </a:prstGeom>
          <a:noFill/>
          <a:ln w="0">
            <a:noFill/>
          </a:ln>
        </p:spPr>
        <p:txBody>
          <a:bodyPr lIns="91440" tIns="91440" rIns="91440" bIns="91440" anchor="t">
            <a:normAutofit fontScale="90336"/>
          </a:bodyPr>
          <a:lstStyle/>
          <a:p>
            <a:pPr indent="0">
              <a:lnSpc>
                <a:spcPct val="100000"/>
              </a:lnSpc>
              <a:buNone/>
              <a:tabLst>
                <a:tab pos="0" algn="l"/>
              </a:tabLst>
            </a:pPr>
            <a:r>
              <a:rPr lang="en" sz="2800" b="1" strike="noStrike" spc="-1">
                <a:solidFill>
                  <a:schemeClr val="dk2"/>
                </a:solidFill>
                <a:latin typeface="Raleway"/>
                <a:ea typeface="Raleway"/>
              </a:rPr>
              <a:t>Visual Representation of the Database Schema</a:t>
            </a:r>
            <a:endParaRPr lang="en-US" sz="2800" b="0" strike="noStrike" spc="-1">
              <a:solidFill>
                <a:srgbClr val="000000"/>
              </a:solidFill>
              <a:latin typeface="Arial"/>
            </a:endParaRPr>
          </a:p>
        </p:txBody>
      </p:sp>
      <p:pic>
        <p:nvPicPr>
          <p:cNvPr id="132" name="Picture 131"/>
          <p:cNvPicPr/>
          <p:nvPr/>
        </p:nvPicPr>
        <p:blipFill>
          <a:blip r:embed="rId2"/>
          <a:stretch/>
        </p:blipFill>
        <p:spPr>
          <a:xfrm>
            <a:off x="0" y="685800"/>
            <a:ext cx="5029200" cy="33757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187;p27"/>
          <p:cNvSpPr/>
          <p:nvPr/>
        </p:nvSpPr>
        <p:spPr>
          <a:xfrm>
            <a:off x="-19800" y="-30240"/>
            <a:ext cx="4305600" cy="517428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4" name="PlaceHolder 1"/>
          <p:cNvSpPr>
            <a:spLocks noGrp="1"/>
          </p:cNvSpPr>
          <p:nvPr>
            <p:ph type="title"/>
          </p:nvPr>
        </p:nvSpPr>
        <p:spPr>
          <a:xfrm>
            <a:off x="4600800" y="363600"/>
            <a:ext cx="4200840" cy="539640"/>
          </a:xfrm>
          <a:prstGeom prst="rect">
            <a:avLst/>
          </a:prstGeom>
          <a:noFill/>
          <a:ln w="0">
            <a:noFill/>
          </a:ln>
        </p:spPr>
        <p:txBody>
          <a:bodyPr lIns="91440" tIns="91440" rIns="91440" bIns="91440" anchor="t">
            <a:normAutofit fontScale="56058"/>
          </a:bodyPr>
          <a:lstStyle/>
          <a:p>
            <a:pPr indent="0">
              <a:lnSpc>
                <a:spcPct val="100000"/>
              </a:lnSpc>
              <a:buNone/>
              <a:tabLst>
                <a:tab pos="0" algn="l"/>
              </a:tabLst>
            </a:pPr>
            <a:r>
              <a:rPr lang="en" sz="2800" b="1" strike="noStrike" spc="-1">
                <a:solidFill>
                  <a:schemeClr val="dk2"/>
                </a:solidFill>
                <a:latin typeface="Raleway"/>
                <a:ea typeface="Raleway"/>
              </a:rPr>
              <a:t>User Journey through Locals Platform</a:t>
            </a:r>
            <a:endParaRPr lang="en-US" sz="2800" b="0" strike="noStrike" spc="-1">
              <a:solidFill>
                <a:srgbClr val="000000"/>
              </a:solidFill>
              <a:latin typeface="Arial"/>
            </a:endParaRPr>
          </a:p>
        </p:txBody>
      </p:sp>
      <p:sp>
        <p:nvSpPr>
          <p:cNvPr id="135" name="PlaceHolder 2"/>
          <p:cNvSpPr>
            <a:spLocks noGrp="1"/>
          </p:cNvSpPr>
          <p:nvPr>
            <p:ph/>
          </p:nvPr>
        </p:nvSpPr>
        <p:spPr>
          <a:xfrm>
            <a:off x="4600800" y="1318680"/>
            <a:ext cx="4200840" cy="3157560"/>
          </a:xfrm>
          <a:prstGeom prst="rect">
            <a:avLst/>
          </a:prstGeom>
          <a:noFill/>
          <a:ln w="0">
            <a:noFill/>
          </a:ln>
        </p:spPr>
        <p:txBody>
          <a:bodyPr lIns="91440" tIns="91440" rIns="91440" bIns="91440" anchor="t">
            <a:normAutofit/>
          </a:bodyPr>
          <a:lstStyle/>
          <a:p>
            <a:pPr indent="0">
              <a:lnSpc>
                <a:spcPct val="115000"/>
              </a:lnSpc>
              <a:buNone/>
              <a:tabLst>
                <a:tab pos="0" algn="l"/>
              </a:tabLst>
            </a:pPr>
            <a:r>
              <a:rPr lang="en" sz="1100" b="0" strike="noStrike" spc="-1">
                <a:solidFill>
                  <a:schemeClr val="accent1"/>
                </a:solidFill>
                <a:latin typeface="Lato"/>
                <a:ea typeface="Lato"/>
              </a:rPr>
              <a:t>The user journey through the Locals platform involves several key steps:</a:t>
            </a:r>
            <a:endParaRPr lang="en-US" sz="1100" b="0" strike="noStrike" spc="-1">
              <a:solidFill>
                <a:srgbClr val="000000"/>
              </a:solidFill>
              <a:latin typeface="Arial"/>
            </a:endParaRPr>
          </a:p>
          <a:p>
            <a:pPr marL="457200" indent="-298440">
              <a:lnSpc>
                <a:spcPct val="115000"/>
              </a:lnSpc>
              <a:spcBef>
                <a:spcPts val="1199"/>
              </a:spcBef>
              <a:buClr>
                <a:srgbClr val="595959"/>
              </a:buClr>
              <a:buFont typeface="Lato"/>
              <a:buChar char="●"/>
              <a:tabLst>
                <a:tab pos="0" algn="l"/>
              </a:tabLst>
            </a:pPr>
            <a:r>
              <a:rPr lang="en" sz="1100" b="0" strike="noStrike" spc="-1">
                <a:solidFill>
                  <a:schemeClr val="accent1"/>
                </a:solidFill>
                <a:latin typeface="Lato"/>
                <a:ea typeface="Lato"/>
              </a:rPr>
              <a:t>Browsing Products: Customers can easily browse through the available products on the Locals platform, exploring different categories and filtering options to find their desired items.</a:t>
            </a:r>
            <a:endParaRPr lang="en-US" sz="1100" b="0" strike="noStrike" spc="-1">
              <a:solidFill>
                <a:srgbClr val="000000"/>
              </a:solidFill>
              <a:latin typeface="Arial"/>
            </a:endParaRPr>
          </a:p>
          <a:p>
            <a:pPr marL="457200" indent="-298440">
              <a:lnSpc>
                <a:spcPct val="115000"/>
              </a:lnSpc>
              <a:buClr>
                <a:srgbClr val="595959"/>
              </a:buClr>
              <a:buFont typeface="Lato"/>
              <a:buChar char="●"/>
              <a:tabLst>
                <a:tab pos="0" algn="l"/>
              </a:tabLst>
            </a:pPr>
            <a:r>
              <a:rPr lang="en" sz="1100" b="0" strike="noStrike" spc="-1">
                <a:solidFill>
                  <a:schemeClr val="accent1"/>
                </a:solidFill>
                <a:latin typeface="Lato"/>
                <a:ea typeface="Lato"/>
              </a:rPr>
              <a:t>Adding Items to Cart: Once customers find products they want to purchase, they can add them to their shopping cart, which keeps track of their selected items until they are ready to proceed to checkout.</a:t>
            </a:r>
            <a:endParaRPr lang="en-US" sz="1100" b="0" strike="noStrike" spc="-1">
              <a:solidFill>
                <a:srgbClr val="000000"/>
              </a:solidFill>
              <a:latin typeface="Arial"/>
            </a:endParaRPr>
          </a:p>
          <a:p>
            <a:pPr marL="457200" indent="-298440">
              <a:lnSpc>
                <a:spcPct val="115000"/>
              </a:lnSpc>
              <a:buClr>
                <a:srgbClr val="595959"/>
              </a:buClr>
              <a:buFont typeface="Lato"/>
              <a:buChar char="●"/>
              <a:tabLst>
                <a:tab pos="0" algn="l"/>
              </a:tabLst>
            </a:pPr>
            <a:r>
              <a:rPr lang="en" sz="1100" b="0" strike="noStrike" spc="-1">
                <a:solidFill>
                  <a:schemeClr val="accent1"/>
                </a:solidFill>
                <a:latin typeface="Lato"/>
                <a:ea typeface="Lato"/>
              </a:rPr>
              <a:t>Secure Checkout: Locals provides a secure checkout process, allowing customers to review their order, enter their shipping details, and complete the purchase with confidence.</a:t>
            </a:r>
            <a:endParaRPr lang="en-US" sz="11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1388</Words>
  <Application>Microsoft Office PowerPoint</Application>
  <PresentationFormat>On-screen Show (16:9)</PresentationFormat>
  <Paragraphs>90</Paragraphs>
  <Slides>13</Slides>
  <Notes>1</Notes>
  <HiddenSlides>0</HiddenSlides>
  <MMClips>1</MMClips>
  <ScaleCrop>false</ScaleCrop>
  <HeadingPairs>
    <vt:vector size="6" baseType="variant">
      <vt:variant>
        <vt:lpstr>Fonts Used</vt:lpstr>
      </vt:variant>
      <vt:variant>
        <vt:i4>7</vt:i4>
      </vt:variant>
      <vt:variant>
        <vt:lpstr>Theme</vt:lpstr>
      </vt:variant>
      <vt:variant>
        <vt:i4>17</vt:i4>
      </vt:variant>
      <vt:variant>
        <vt:lpstr>Slide Titles</vt:lpstr>
      </vt:variant>
      <vt:variant>
        <vt:i4>13</vt:i4>
      </vt:variant>
    </vt:vector>
  </HeadingPairs>
  <TitlesOfParts>
    <vt:vector size="37" baseType="lpstr">
      <vt:lpstr>Arial</vt:lpstr>
      <vt:lpstr>Figtree SemiBold</vt:lpstr>
      <vt:lpstr>Lato</vt:lpstr>
      <vt:lpstr>Raleway</vt:lpstr>
      <vt:lpstr>Symbol</vt:lpstr>
      <vt:lpstr>Times New Roman</vt:lpstr>
      <vt:lpstr>Wingdings</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Streamline</vt:lpstr>
      <vt:lpstr>Locals: Transforming Local Shops into Digital Storefronts</vt:lpstr>
      <vt:lpstr>Empowering local businesses online</vt:lpstr>
      <vt:lpstr>Locals Platform Overview</vt:lpstr>
      <vt:lpstr>Problem Statement: Challenges Faced by Local Shops in Digital Transformation</vt:lpstr>
      <vt:lpstr>Locals' Solution for Online Presence and Customer Interaction</vt:lpstr>
      <vt:lpstr>Key Features of Locals Platform</vt:lpstr>
      <vt:lpstr>Technology Stack of Locals Platform</vt:lpstr>
      <vt:lpstr>Visual Representation of the Database Schema</vt:lpstr>
      <vt:lpstr>User Journey through Locals Platform</vt:lpstr>
      <vt:lpstr>Challenges Faced and Solutions Implemented by Locals Platform</vt:lpstr>
      <vt:lpstr>Future Roadmap for Locals Platform</vt:lpstr>
      <vt:lpstr>Showcase of Key Features and Platform Functionality</vt:lpstr>
      <vt:lpstr>Locals as a Powerful Tool for Small Businesses to Go Digital and Boost Revenue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Osama Refaat</cp:lastModifiedBy>
  <cp:revision>2</cp:revision>
  <dcterms:modified xsi:type="dcterms:W3CDTF">2024-10-25T12:20:14Z</dcterms:modified>
  <dc:language>en-US</dc:language>
</cp:coreProperties>
</file>